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7" r:id="rId3"/>
    <p:sldId id="258" r:id="rId4"/>
    <p:sldId id="259" r:id="rId5"/>
    <p:sldId id="261" r:id="rId6"/>
    <p:sldId id="260" r:id="rId7"/>
    <p:sldId id="262" r:id="rId8"/>
    <p:sldId id="266" r:id="rId9"/>
    <p:sldId id="263" r:id="rId10"/>
    <p:sldId id="264" r:id="rId11"/>
    <p:sldId id="265" r:id="rId12"/>
    <p:sldId id="267" r:id="rId13"/>
    <p:sldId id="268" r:id="rId14"/>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987" autoAdjust="0"/>
    <p:restoredTop sz="94660"/>
  </p:normalViewPr>
  <p:slideViewPr>
    <p:cSldViewPr snapToGrid="0">
      <p:cViewPr varScale="1">
        <p:scale>
          <a:sx n="114" d="100"/>
          <a:sy n="114" d="100"/>
        </p:scale>
        <p:origin x="414" y="10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presProps" Target="pres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16934" y="0"/>
            <a:ext cx="12231160" cy="6856214"/>
            <a:chOff x="-16934" y="0"/>
            <a:chExt cx="12231160" cy="6856214"/>
          </a:xfrm>
        </p:grpSpPr>
        <p:pic>
          <p:nvPicPr>
            <p:cNvPr id="16" name="Picture 15" descr="HD-PanelTitleR1.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6" name="Rectangle 25"/>
            <p:cNvSpPr/>
            <p:nvPr/>
          </p:nvSpPr>
          <p:spPr>
            <a:xfrm>
              <a:off x="2328332" y="1540931"/>
              <a:ext cx="7543802" cy="3835401"/>
            </a:xfrm>
            <a:prstGeom prst="rect">
              <a:avLst/>
            </a:prstGeom>
            <a:noFill/>
            <a:ln w="15875">
              <a:miter lim="800000"/>
            </a:ln>
          </p:spPr>
          <p:style>
            <a:lnRef idx="1">
              <a:schemeClr val="accent1"/>
            </a:lnRef>
            <a:fillRef idx="3">
              <a:schemeClr val="accent1"/>
            </a:fillRef>
            <a:effectRef idx="2">
              <a:schemeClr val="accent1"/>
            </a:effectRef>
            <a:fontRef idx="minor">
              <a:schemeClr val="lt1"/>
            </a:fontRef>
          </p:style>
        </p:sp>
        <p:pic>
          <p:nvPicPr>
            <p:cNvPr id="17" name="Picture 16" descr="HDRibbonTitle-UniformTrim.png"/>
            <p:cNvPicPr>
              <a:picLocks noChangeAspect="1"/>
            </p:cNvPicPr>
            <p:nvPr/>
          </p:nvPicPr>
          <p:blipFill rotWithShape="1">
            <a:blip r:embed="rId3">
              <a:extLst>
                <a:ext uri="{28A0092B-C50C-407E-A947-70E740481C1C}">
                  <a14:useLocalDpi xmlns:a14="http://schemas.microsoft.com/office/drawing/2010/main" val="0"/>
                </a:ext>
              </a:extLst>
            </a:blip>
            <a:srcRect/>
            <a:stretch/>
          </p:blipFill>
          <p:spPr>
            <a:xfrm>
              <a:off x="-16934" y="3147609"/>
              <a:ext cx="2478024" cy="612648"/>
            </a:xfrm>
            <a:prstGeom prst="rect">
              <a:avLst/>
            </a:prstGeom>
          </p:spPr>
        </p:pic>
        <p:pic>
          <p:nvPicPr>
            <p:cNvPr id="20" name="Picture 19" descr="HDRibbonTitle-UniformTrim.png"/>
            <p:cNvPicPr>
              <a:picLocks noChangeAspect="1"/>
            </p:cNvPicPr>
            <p:nvPr/>
          </p:nvPicPr>
          <p:blipFill rotWithShape="1">
            <a:blip r:embed="rId3">
              <a:extLst>
                <a:ext uri="{28A0092B-C50C-407E-A947-70E740481C1C}">
                  <a14:useLocalDpi xmlns:a14="http://schemas.microsoft.com/office/drawing/2010/main" val="0"/>
                </a:ext>
              </a:extLst>
            </a:blip>
            <a:srcRect/>
            <a:stretch/>
          </p:blipFill>
          <p:spPr>
            <a:xfrm>
              <a:off x="9736202" y="3147609"/>
              <a:ext cx="2478024" cy="612648"/>
            </a:xfrm>
            <a:prstGeom prst="rect">
              <a:avLst/>
            </a:prstGeom>
          </p:spPr>
        </p:pic>
      </p:grpSp>
      <p:sp>
        <p:nvSpPr>
          <p:cNvPr id="2" name="Title 1"/>
          <p:cNvSpPr>
            <a:spLocks noGrp="1"/>
          </p:cNvSpPr>
          <p:nvPr>
            <p:ph type="ctrTitle"/>
          </p:nvPr>
        </p:nvSpPr>
        <p:spPr>
          <a:xfrm>
            <a:off x="2692398" y="1871131"/>
            <a:ext cx="6815669" cy="1515533"/>
          </a:xfrm>
        </p:spPr>
        <p:txBody>
          <a:bodyPr anchor="b">
            <a:noAutofit/>
          </a:bodyPr>
          <a:lstStyle>
            <a:lvl1pPr algn="ctr">
              <a:defRPr sz="5400">
                <a:effectLst/>
              </a:defRPr>
            </a:lvl1pPr>
          </a:lstStyle>
          <a:p>
            <a:r>
              <a:rPr lang="en-US"/>
              <a:t>Click to edit Master title style</a:t>
            </a:r>
            <a:endParaRPr lang="en-US" dirty="0"/>
          </a:p>
        </p:txBody>
      </p:sp>
      <p:sp>
        <p:nvSpPr>
          <p:cNvPr id="3" name="Subtitle 2"/>
          <p:cNvSpPr>
            <a:spLocks noGrp="1"/>
          </p:cNvSpPr>
          <p:nvPr>
            <p:ph type="subTitle" idx="1"/>
          </p:nvPr>
        </p:nvSpPr>
        <p:spPr>
          <a:xfrm>
            <a:off x="2692398" y="3657597"/>
            <a:ext cx="6815669" cy="1320802"/>
          </a:xfrm>
        </p:spPr>
        <p:txBody>
          <a:bodyPr anchor="t">
            <a:normAutofit/>
          </a:bodyPr>
          <a:lstStyle>
            <a:lvl1pPr marL="0" indent="0" algn="ctr">
              <a:buNone/>
              <a:defRPr sz="2100">
                <a:solidFill>
                  <a:schemeClr val="tx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a:xfrm>
            <a:off x="7983232" y="5037663"/>
            <a:ext cx="897467" cy="279400"/>
          </a:xfrm>
        </p:spPr>
        <p:txBody>
          <a:bodyPr/>
          <a:lstStyle/>
          <a:p>
            <a:fld id="{76FA546E-BE0B-4BFD-968C-E797E9F05CFC}" type="datetimeFigureOut">
              <a:rPr lang="en-US" smtClean="0"/>
              <a:t>1/29/2023</a:t>
            </a:fld>
            <a:endParaRPr lang="en-US"/>
          </a:p>
        </p:txBody>
      </p:sp>
      <p:sp>
        <p:nvSpPr>
          <p:cNvPr id="5" name="Footer Placeholder 4"/>
          <p:cNvSpPr>
            <a:spLocks noGrp="1"/>
          </p:cNvSpPr>
          <p:nvPr>
            <p:ph type="ftr" sz="quarter" idx="11"/>
          </p:nvPr>
        </p:nvSpPr>
        <p:spPr>
          <a:xfrm>
            <a:off x="2692397" y="5037663"/>
            <a:ext cx="5214635" cy="279400"/>
          </a:xfrm>
        </p:spPr>
        <p:txBody>
          <a:bodyPr/>
          <a:lstStyle/>
          <a:p>
            <a:endParaRPr lang="en-US"/>
          </a:p>
        </p:txBody>
      </p:sp>
      <p:sp>
        <p:nvSpPr>
          <p:cNvPr id="6" name="Slide Number Placeholder 5"/>
          <p:cNvSpPr>
            <a:spLocks noGrp="1"/>
          </p:cNvSpPr>
          <p:nvPr>
            <p:ph type="sldNum" sz="quarter" idx="12"/>
          </p:nvPr>
        </p:nvSpPr>
        <p:spPr>
          <a:xfrm>
            <a:off x="8956900" y="5037663"/>
            <a:ext cx="551167" cy="279400"/>
          </a:xfrm>
        </p:spPr>
        <p:txBody>
          <a:bodyPr/>
          <a:lstStyle/>
          <a:p>
            <a:fld id="{75DD0407-A51D-4C52-9E06-1AD4FE6FC364}" type="slidenum">
              <a:rPr lang="en-US" smtClean="0"/>
              <a:t>‹#›</a:t>
            </a:fld>
            <a:endParaRPr lang="en-US"/>
          </a:p>
        </p:txBody>
      </p:sp>
      <p:cxnSp>
        <p:nvCxnSpPr>
          <p:cNvPr id="15" name="Straight Connector 14"/>
          <p:cNvCxnSpPr/>
          <p:nvPr/>
        </p:nvCxnSpPr>
        <p:spPr>
          <a:xfrm>
            <a:off x="2692399" y="3522131"/>
            <a:ext cx="6815668" cy="0"/>
          </a:xfrm>
          <a:prstGeom prst="line">
            <a:avLst/>
          </a:prstGeom>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04214590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cxnSp>
        <p:nvCxnSpPr>
          <p:cNvPr id="7" name="Straight Connector 6"/>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76FA546E-BE0B-4BFD-968C-E797E9F05CFC}" type="datetimeFigureOut">
              <a:rPr lang="en-US" smtClean="0"/>
              <a:t>1/29/2023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5DD0407-A51D-4C52-9E06-1AD4FE6FC364}" type="slidenum">
              <a:rPr lang="en-US" smtClean="0"/>
              <a:t>‹#›</a:t>
            </a:fld>
            <a:endParaRPr lang="en-US"/>
          </a:p>
        </p:txBody>
      </p:sp>
    </p:spTree>
    <p:extLst>
      <p:ext uri="{BB962C8B-B14F-4D97-AF65-F5344CB8AC3E}">
        <p14:creationId xmlns:p14="http://schemas.microsoft.com/office/powerpoint/2010/main" val="261854422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2015069" y="1752606"/>
            <a:ext cx="8158688" cy="1822514"/>
          </a:xfrm>
        </p:spPr>
        <p:txBody>
          <a:bodyPr anchor="b">
            <a:normAutofit/>
          </a:bodyPr>
          <a:lstStyle>
            <a:lvl1pPr algn="ctr">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2015067" y="3846051"/>
            <a:ext cx="8158690" cy="954547"/>
          </a:xfrm>
        </p:spPr>
        <p:txBody>
          <a:bodyPr anchor="t">
            <a:normAutofit/>
          </a:bodyPr>
          <a:lstStyle>
            <a:lvl1pPr marL="0" indent="0" algn="ctr">
              <a:buNone/>
              <a:defRPr sz="24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76FA546E-BE0B-4BFD-968C-E797E9F05CFC}" type="datetimeFigureOut">
              <a:rPr lang="en-US" smtClean="0"/>
              <a:t>1/29/2023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5DD0407-A51D-4C52-9E06-1AD4FE6FC364}" type="slidenum">
              <a:rPr lang="en-US" smtClean="0"/>
              <a:t>‹#›</a:t>
            </a:fld>
            <a:endParaRPr lang="en-US"/>
          </a:p>
        </p:txBody>
      </p:sp>
      <p:cxnSp>
        <p:nvCxnSpPr>
          <p:cNvPr id="16" name="Straight Connector 15"/>
          <p:cNvCxnSpPr/>
          <p:nvPr/>
        </p:nvCxnSpPr>
        <p:spPr>
          <a:xfrm>
            <a:off x="2012723" y="3710585"/>
            <a:ext cx="8163380"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00504518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cxnSp>
        <p:nvCxnSpPr>
          <p:cNvPr id="8" name="Straight Connector 7"/>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1298448" y="2560320"/>
            <a:ext cx="4718304" cy="3310128"/>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81344" y="2560320"/>
            <a:ext cx="4718304" cy="3310128"/>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76FA546E-BE0B-4BFD-968C-E797E9F05CFC}" type="datetimeFigureOut">
              <a:rPr lang="en-US" smtClean="0"/>
              <a:t>1/29/2023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75DD0407-A51D-4C52-9E06-1AD4FE6FC364}" type="slidenum">
              <a:rPr lang="en-US" smtClean="0"/>
              <a:t>‹#›</a:t>
            </a:fld>
            <a:endParaRPr lang="en-US"/>
          </a:p>
        </p:txBody>
      </p:sp>
    </p:spTree>
    <p:extLst>
      <p:ext uri="{BB962C8B-B14F-4D97-AF65-F5344CB8AC3E}">
        <p14:creationId xmlns:p14="http://schemas.microsoft.com/office/powerpoint/2010/main" val="302324599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1295400" y="2658533"/>
            <a:ext cx="4718304" cy="576262"/>
          </a:xfrm>
        </p:spPr>
        <p:txBody>
          <a:bodyPr anchor="b">
            <a:noAutofit/>
          </a:bodyPr>
          <a:lstStyle>
            <a:lvl1pPr marL="0" indent="0">
              <a:spcBef>
                <a:spcPts val="672"/>
              </a:spcBef>
              <a:spcAft>
                <a:spcPts val="600"/>
              </a:spcAft>
              <a:buNone/>
              <a:defRPr sz="28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295400" y="3243262"/>
            <a:ext cx="4718304" cy="2632605"/>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80670" y="2658533"/>
            <a:ext cx="4718304" cy="576262"/>
          </a:xfrm>
        </p:spPr>
        <p:txBody>
          <a:bodyPr anchor="b">
            <a:noAutofit/>
          </a:bodyPr>
          <a:lstStyle>
            <a:lvl1pPr marL="0" indent="0">
              <a:spcBef>
                <a:spcPts val="672"/>
              </a:spcBef>
              <a:spcAft>
                <a:spcPts val="600"/>
              </a:spcAft>
              <a:buNone/>
              <a:defRPr sz="28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80670" y="3243262"/>
            <a:ext cx="4718304" cy="2632605"/>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76FA546E-BE0B-4BFD-968C-E797E9F05CFC}" type="datetimeFigureOut">
              <a:rPr lang="en-US" smtClean="0"/>
              <a:t>1/29/2023</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75DD0407-A51D-4C52-9E06-1AD4FE6FC364}" type="slidenum">
              <a:rPr lang="en-US" smtClean="0"/>
              <a:t>‹#›</a:t>
            </a:fld>
            <a:endParaRPr lang="en-US"/>
          </a:p>
        </p:txBody>
      </p:sp>
      <p:cxnSp>
        <p:nvCxnSpPr>
          <p:cNvPr id="18" name="Straight Connector 17"/>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66928734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76FA546E-BE0B-4BFD-968C-E797E9F05CFC}" type="datetimeFigureOut">
              <a:rPr lang="en-US" smtClean="0"/>
              <a:t>1/29/2023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75DD0407-A51D-4C52-9E06-1AD4FE6FC364}" type="slidenum">
              <a:rPr lang="en-US" smtClean="0"/>
              <a:t>‹#›</a:t>
            </a:fld>
            <a:endParaRPr lang="en-US"/>
          </a:p>
        </p:txBody>
      </p:sp>
      <p:cxnSp>
        <p:nvCxnSpPr>
          <p:cNvPr id="14" name="Straight Connector 13"/>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96333091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76FA546E-BE0B-4BFD-968C-E797E9F05CFC}" type="datetimeFigureOut">
              <a:rPr lang="en-US" smtClean="0"/>
              <a:t>1/29/2023</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75DD0407-A51D-4C52-9E06-1AD4FE6FC364}" type="slidenum">
              <a:rPr lang="en-US" smtClean="0"/>
              <a:t>‹#›</a:t>
            </a:fld>
            <a:endParaRPr lang="en-US"/>
          </a:p>
        </p:txBody>
      </p:sp>
    </p:spTree>
    <p:extLst>
      <p:ext uri="{BB962C8B-B14F-4D97-AF65-F5344CB8AC3E}">
        <p14:creationId xmlns:p14="http://schemas.microsoft.com/office/powerpoint/2010/main" val="342373094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293811" y="1388534"/>
            <a:ext cx="3718455" cy="1371600"/>
          </a:xfrm>
        </p:spPr>
        <p:txBody>
          <a:bodyPr anchor="b">
            <a:normAutofit/>
          </a:bodyPr>
          <a:lstStyle>
            <a:lvl1pPr algn="ctr">
              <a:defRPr sz="2400" b="0"/>
            </a:lvl1pPr>
          </a:lstStyle>
          <a:p>
            <a:r>
              <a:rPr lang="en-US"/>
              <a:t>Click to edit Master title style</a:t>
            </a:r>
            <a:endParaRPr lang="en-US" dirty="0"/>
          </a:p>
        </p:txBody>
      </p:sp>
      <p:sp>
        <p:nvSpPr>
          <p:cNvPr id="3" name="Content Placeholder 2"/>
          <p:cNvSpPr>
            <a:spLocks noGrp="1"/>
          </p:cNvSpPr>
          <p:nvPr>
            <p:ph idx="1"/>
          </p:nvPr>
        </p:nvSpPr>
        <p:spPr>
          <a:xfrm>
            <a:off x="5418668" y="982131"/>
            <a:ext cx="5469466" cy="4893735"/>
          </a:xfrm>
        </p:spPr>
        <p:txBody>
          <a:bodyPr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293811" y="3031065"/>
            <a:ext cx="3718455" cy="2438404"/>
          </a:xfrm>
        </p:spPr>
        <p:txBody>
          <a:bodyPr anchor="t">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76FA546E-BE0B-4BFD-968C-E797E9F05CFC}" type="datetimeFigureOut">
              <a:rPr lang="en-US" smtClean="0"/>
              <a:t>1/29/2023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75DD0407-A51D-4C52-9E06-1AD4FE6FC364}" type="slidenum">
              <a:rPr lang="en-US" smtClean="0"/>
              <a:t>‹#›</a:t>
            </a:fld>
            <a:endParaRPr lang="en-US"/>
          </a:p>
        </p:txBody>
      </p:sp>
      <p:cxnSp>
        <p:nvCxnSpPr>
          <p:cNvPr id="16" name="Straight Connector 15"/>
          <p:cNvCxnSpPr/>
          <p:nvPr/>
        </p:nvCxnSpPr>
        <p:spPr>
          <a:xfrm>
            <a:off x="1396169" y="2912533"/>
            <a:ext cx="35144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53503980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295399" y="1883832"/>
            <a:ext cx="6241816" cy="1371600"/>
          </a:xfrm>
        </p:spPr>
        <p:txBody>
          <a:bodyPr anchor="b">
            <a:normAutofit/>
          </a:bodyPr>
          <a:lstStyle>
            <a:lvl1pPr algn="ctr">
              <a:defRPr sz="2800" b="0"/>
            </a:lvl1pPr>
          </a:lstStyle>
          <a:p>
            <a:r>
              <a:rPr lang="en-US"/>
              <a:t>Click to edit Master title style</a:t>
            </a:r>
            <a:endParaRPr lang="en-US" dirty="0"/>
          </a:p>
        </p:txBody>
      </p:sp>
      <p:sp>
        <p:nvSpPr>
          <p:cNvPr id="17" name="Picture Placeholder 2"/>
          <p:cNvSpPr>
            <a:spLocks noGrp="1" noChangeAspect="1"/>
          </p:cNvSpPr>
          <p:nvPr>
            <p:ph type="pic" idx="1"/>
          </p:nvPr>
        </p:nvSpPr>
        <p:spPr>
          <a:xfrm>
            <a:off x="8094831" y="1041400"/>
            <a:ext cx="3063347" cy="4775200"/>
          </a:xfrm>
          <a:prstGeom prst="roundRect">
            <a:avLst>
              <a:gd name="adj" fmla="val 0"/>
            </a:avLst>
          </a:prstGeom>
          <a:ln w="57150" cmpd="thickThin">
            <a:solidFill>
              <a:schemeClr val="tx1">
                <a:lumMod val="50000"/>
                <a:lumOff val="50000"/>
              </a:schemeClr>
            </a:solidFill>
            <a:miter lim="800000"/>
          </a:ln>
          <a:effectLst>
            <a:innerShdw blurRad="57150" dist="38100" dir="14460000">
              <a:srgbClr val="000000">
                <a:alpha val="70000"/>
              </a:srgbClr>
            </a:inn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1295399" y="3255432"/>
            <a:ext cx="6241816" cy="1828800"/>
          </a:xfrm>
        </p:spPr>
        <p:txBody>
          <a:bodyPr anchor="t">
            <a:normAutofit/>
          </a:bodyPr>
          <a:lstStyle>
            <a:lvl1pPr marL="0" indent="0" algn="ctr">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76FA546E-BE0B-4BFD-968C-E797E9F05CFC}" type="datetimeFigureOut">
              <a:rPr lang="en-US" smtClean="0"/>
              <a:t>1/29/2023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75DD0407-A51D-4C52-9E06-1AD4FE6FC364}" type="slidenum">
              <a:rPr lang="en-US" smtClean="0"/>
              <a:t>‹#›</a:t>
            </a:fld>
            <a:endParaRPr lang="en-US"/>
          </a:p>
        </p:txBody>
      </p:sp>
    </p:spTree>
    <p:extLst>
      <p:ext uri="{BB962C8B-B14F-4D97-AF65-F5344CB8AC3E}">
        <p14:creationId xmlns:p14="http://schemas.microsoft.com/office/powerpoint/2010/main" val="15286544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295401" y="4815415"/>
            <a:ext cx="9609666" cy="566738"/>
          </a:xfrm>
        </p:spPr>
        <p:txBody>
          <a:bodyPr anchor="b">
            <a:normAutofit/>
          </a:bodyPr>
          <a:lstStyle>
            <a:lvl1pPr algn="ctr">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1041427" y="1041399"/>
            <a:ext cx="10105972" cy="3335869"/>
          </a:xfrm>
          <a:prstGeom prst="roundRect">
            <a:avLst>
              <a:gd name="adj" fmla="val 0"/>
            </a:avLst>
          </a:prstGeom>
          <a:ln w="57150" cmpd="thickThin">
            <a:solidFill>
              <a:schemeClr val="tx1">
                <a:lumMod val="50000"/>
                <a:lumOff val="50000"/>
              </a:schemeClr>
            </a:solidFill>
            <a:miter lim="800000"/>
          </a:ln>
          <a:effectLst>
            <a:innerShdw blurRad="57150" dist="38100" dir="14460000">
              <a:srgbClr val="000000">
                <a:alpha val="70000"/>
              </a:srgbClr>
            </a:inn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1295401" y="5382153"/>
            <a:ext cx="9609666" cy="493712"/>
          </a:xfrm>
        </p:spPr>
        <p:txBody>
          <a:bodyPr>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76FA546E-BE0B-4BFD-968C-E797E9F05CFC}" type="datetimeFigureOut">
              <a:rPr lang="en-US" smtClean="0"/>
              <a:t>1/29/2023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75DD0407-A51D-4C52-9E06-1AD4FE6FC364}" type="slidenum">
              <a:rPr lang="en-US" smtClean="0"/>
              <a:t>‹#›</a:t>
            </a:fld>
            <a:endParaRPr lang="en-US"/>
          </a:p>
        </p:txBody>
      </p:sp>
    </p:spTree>
    <p:extLst>
      <p:ext uri="{BB962C8B-B14F-4D97-AF65-F5344CB8AC3E}">
        <p14:creationId xmlns:p14="http://schemas.microsoft.com/office/powerpoint/2010/main" val="255853747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1303868" y="982132"/>
            <a:ext cx="9592732" cy="2954868"/>
          </a:xfrm>
        </p:spPr>
        <p:txBody>
          <a:bodyPr anchor="ctr">
            <a:normAutofit/>
          </a:bodyPr>
          <a:lstStyle>
            <a:lvl1pPr algn="ctr">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1303868" y="4343399"/>
            <a:ext cx="9592732" cy="1532467"/>
          </a:xfrm>
        </p:spPr>
        <p:txBody>
          <a:bodyPr anchor="ctr">
            <a:normAutofit/>
          </a:bodyPr>
          <a:lstStyle>
            <a:lvl1pPr marL="0" indent="0" algn="ct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76FA546E-BE0B-4BFD-968C-E797E9F05CFC}" type="datetimeFigureOut">
              <a:rPr lang="en-US" smtClean="0"/>
              <a:t>1/29/2023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5DD0407-A51D-4C52-9E06-1AD4FE6FC364}" type="slidenum">
              <a:rPr lang="en-US" smtClean="0"/>
              <a:t>‹#›</a:t>
            </a:fld>
            <a:endParaRPr lang="en-US"/>
          </a:p>
        </p:txBody>
      </p:sp>
      <p:cxnSp>
        <p:nvCxnSpPr>
          <p:cNvPr id="15" name="Straight Connector 14"/>
          <p:cNvCxnSpPr/>
          <p:nvPr/>
        </p:nvCxnSpPr>
        <p:spPr>
          <a:xfrm>
            <a:off x="1396169" y="4140199"/>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60397891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446213" y="982132"/>
            <a:ext cx="9296398" cy="2370668"/>
          </a:xfrm>
        </p:spPr>
        <p:txBody>
          <a:bodyPr anchor="ctr">
            <a:normAutofit/>
          </a:bodyPr>
          <a:lstStyle>
            <a:lvl1pPr algn="ctr">
              <a:defRPr sz="3200" b="0" cap="none">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1674812" y="3352800"/>
            <a:ext cx="8839202" cy="584200"/>
          </a:xfrm>
        </p:spPr>
        <p:txBody>
          <a:bodyPr anchor="ctr">
            <a:normAutofit/>
          </a:bodyPr>
          <a:lstStyle>
            <a:lvl1pPr marL="0" indent="0" algn="r">
              <a:buFontTx/>
              <a:buNone/>
              <a:defRPr sz="2000"/>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1295401" y="4343399"/>
            <a:ext cx="9609666" cy="1532467"/>
          </a:xfrm>
        </p:spPr>
        <p:txBody>
          <a:bodyPr anchor="ctr">
            <a:normAutofit/>
          </a:bodyPr>
          <a:lstStyle>
            <a:lvl1pPr marL="0" indent="0" algn="ct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76FA546E-BE0B-4BFD-968C-E797E9F05CFC}" type="datetimeFigureOut">
              <a:rPr lang="en-US" smtClean="0"/>
              <a:t>1/29/2023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5DD0407-A51D-4C52-9E06-1AD4FE6FC364}" type="slidenum">
              <a:rPr lang="en-US" smtClean="0"/>
              <a:t>‹#›</a:t>
            </a:fld>
            <a:endParaRPr lang="en-US"/>
          </a:p>
        </p:txBody>
      </p:sp>
      <p:sp>
        <p:nvSpPr>
          <p:cNvPr id="14" name="TextBox 13"/>
          <p:cNvSpPr txBox="1"/>
          <p:nvPr/>
        </p:nvSpPr>
        <p:spPr>
          <a:xfrm>
            <a:off x="862013" y="879961"/>
            <a:ext cx="609600" cy="584776"/>
          </a:xfrm>
          <a:prstGeom prst="rect">
            <a:avLst/>
          </a:prstGeom>
        </p:spPr>
        <p:txBody>
          <a:bodyPr vert="horz" lIns="91440" tIns="45720" rIns="91440" bIns="45720" rtlCol="0" anchor="ctr">
            <a:noAutofit/>
          </a:bodyPr>
          <a:lstStyle/>
          <a:p>
            <a:pPr lvl="0"/>
            <a:r>
              <a:rPr lang="en-US" sz="8000" dirty="0">
                <a:solidFill>
                  <a:schemeClr val="tx1"/>
                </a:solidFill>
                <a:effectLst/>
              </a:rPr>
              <a:t>“</a:t>
            </a:r>
          </a:p>
        </p:txBody>
      </p:sp>
      <p:sp>
        <p:nvSpPr>
          <p:cNvPr id="15" name="TextBox 14"/>
          <p:cNvSpPr txBox="1"/>
          <p:nvPr/>
        </p:nvSpPr>
        <p:spPr>
          <a:xfrm>
            <a:off x="10600267" y="2827870"/>
            <a:ext cx="609600" cy="584776"/>
          </a:xfrm>
          <a:prstGeom prst="rect">
            <a:avLst/>
          </a:prstGeom>
        </p:spPr>
        <p:txBody>
          <a:bodyPr vert="horz" lIns="91440" tIns="45720" rIns="91440" bIns="45720" rtlCol="0" anchor="ctr">
            <a:noAutofit/>
          </a:bodyPr>
          <a:lstStyle/>
          <a:p>
            <a:pPr lvl="0" algn="r"/>
            <a:r>
              <a:rPr lang="en-US" sz="8000" dirty="0">
                <a:solidFill>
                  <a:schemeClr val="tx1"/>
                </a:solidFill>
                <a:effectLst/>
              </a:rPr>
              <a:t>”</a:t>
            </a:r>
          </a:p>
        </p:txBody>
      </p:sp>
      <p:cxnSp>
        <p:nvCxnSpPr>
          <p:cNvPr id="19" name="Straight Connector 18"/>
          <p:cNvCxnSpPr/>
          <p:nvPr/>
        </p:nvCxnSpPr>
        <p:spPr>
          <a:xfrm>
            <a:off x="1396169" y="4140199"/>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772064611"/>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1295402" y="3308581"/>
            <a:ext cx="9609668" cy="1468800"/>
          </a:xfrm>
        </p:spPr>
        <p:txBody>
          <a:bodyPr anchor="b">
            <a:normAutofit/>
          </a:bodyPr>
          <a:lstStyle>
            <a:lvl1pPr algn="l">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1295401" y="4777381"/>
            <a:ext cx="9609668" cy="860400"/>
          </a:xfrm>
        </p:spPr>
        <p:txBody>
          <a:bodyPr anchor="t">
            <a:normAutofit/>
          </a:bodyPr>
          <a:lstStyle>
            <a:lvl1pPr marL="0" indent="0" algn="l">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76FA546E-BE0B-4BFD-968C-E797E9F05CFC}" type="datetimeFigureOut">
              <a:rPr lang="en-US" smtClean="0"/>
              <a:t>1/29/2023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5DD0407-A51D-4C52-9E06-1AD4FE6FC364}" type="slidenum">
              <a:rPr lang="en-US" smtClean="0"/>
              <a:t>‹#›</a:t>
            </a:fld>
            <a:endParaRPr lang="en-US"/>
          </a:p>
        </p:txBody>
      </p:sp>
    </p:spTree>
    <p:extLst>
      <p:ext uri="{BB962C8B-B14F-4D97-AF65-F5344CB8AC3E}">
        <p14:creationId xmlns:p14="http://schemas.microsoft.com/office/powerpoint/2010/main" val="2754409611"/>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1446213" y="982132"/>
            <a:ext cx="9296398" cy="2243668"/>
          </a:xfrm>
        </p:spPr>
        <p:txBody>
          <a:bodyPr anchor="ctr">
            <a:normAutofit/>
          </a:bodyPr>
          <a:lstStyle>
            <a:lvl1pPr algn="ctr">
              <a:defRPr sz="3200" b="0" cap="none">
                <a:solidFill>
                  <a:schemeClr val="tx1"/>
                </a:solidFill>
              </a:defRPr>
            </a:lvl1pPr>
          </a:lstStyle>
          <a:p>
            <a:r>
              <a:rPr lang="en-US"/>
              <a:t>Click to edit Master title style</a:t>
            </a:r>
            <a:endParaRPr lang="en-US" dirty="0"/>
          </a:p>
        </p:txBody>
      </p:sp>
      <p:sp>
        <p:nvSpPr>
          <p:cNvPr id="23" name="Text Placeholder 2"/>
          <p:cNvSpPr>
            <a:spLocks noGrp="1"/>
          </p:cNvSpPr>
          <p:nvPr>
            <p:ph type="body" idx="13"/>
          </p:nvPr>
        </p:nvSpPr>
        <p:spPr>
          <a:xfrm>
            <a:off x="1295401" y="3639312"/>
            <a:ext cx="9609668" cy="886968"/>
          </a:xfrm>
        </p:spPr>
        <p:txBody>
          <a:bodyPr anchor="b">
            <a:normAutofit/>
          </a:bodyPr>
          <a:lstStyle>
            <a:lvl1pPr marL="0" indent="0" algn="l">
              <a:spcBef>
                <a:spcPts val="0"/>
              </a:spcBef>
              <a:buNone/>
              <a:defRPr sz="24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3" name="Text Placeholder 2"/>
          <p:cNvSpPr>
            <a:spLocks noGrp="1"/>
          </p:cNvSpPr>
          <p:nvPr>
            <p:ph type="body" idx="1"/>
          </p:nvPr>
        </p:nvSpPr>
        <p:spPr>
          <a:xfrm>
            <a:off x="1295401" y="4529667"/>
            <a:ext cx="9609668" cy="1346200"/>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76FA546E-BE0B-4BFD-968C-E797E9F05CFC}" type="datetimeFigureOut">
              <a:rPr lang="en-US" smtClean="0"/>
              <a:t>1/29/2023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5DD0407-A51D-4C52-9E06-1AD4FE6FC364}" type="slidenum">
              <a:rPr lang="en-US" smtClean="0"/>
              <a:t>‹#›</a:t>
            </a:fld>
            <a:endParaRPr lang="en-US"/>
          </a:p>
        </p:txBody>
      </p:sp>
      <p:sp>
        <p:nvSpPr>
          <p:cNvPr id="12" name="TextBox 11"/>
          <p:cNvSpPr txBox="1"/>
          <p:nvPr/>
        </p:nvSpPr>
        <p:spPr>
          <a:xfrm>
            <a:off x="862013" y="879961"/>
            <a:ext cx="609600" cy="584776"/>
          </a:xfrm>
          <a:prstGeom prst="rect">
            <a:avLst/>
          </a:prstGeom>
        </p:spPr>
        <p:txBody>
          <a:bodyPr vert="horz" lIns="91440" tIns="45720" rIns="91440" bIns="45720" rtlCol="0" anchor="ctr">
            <a:noAutofit/>
          </a:bodyPr>
          <a:lstStyle/>
          <a:p>
            <a:pPr lvl="0"/>
            <a:r>
              <a:rPr lang="en-US" sz="8000" dirty="0">
                <a:solidFill>
                  <a:schemeClr val="tx1"/>
                </a:solidFill>
                <a:effectLst/>
              </a:rPr>
              <a:t>“</a:t>
            </a:r>
          </a:p>
        </p:txBody>
      </p:sp>
      <p:sp>
        <p:nvSpPr>
          <p:cNvPr id="13" name="TextBox 12"/>
          <p:cNvSpPr txBox="1"/>
          <p:nvPr/>
        </p:nvSpPr>
        <p:spPr>
          <a:xfrm>
            <a:off x="10600267" y="2599261"/>
            <a:ext cx="609600" cy="584776"/>
          </a:xfrm>
          <a:prstGeom prst="rect">
            <a:avLst/>
          </a:prstGeom>
        </p:spPr>
        <p:txBody>
          <a:bodyPr vert="horz" lIns="91440" tIns="45720" rIns="91440" bIns="45720" rtlCol="0" anchor="ctr">
            <a:noAutofit/>
          </a:bodyPr>
          <a:lstStyle/>
          <a:p>
            <a:pPr lvl="0" algn="r"/>
            <a:r>
              <a:rPr lang="en-US" sz="8000" dirty="0">
                <a:solidFill>
                  <a:schemeClr val="tx1"/>
                </a:solidFill>
                <a:effectLst/>
              </a:rPr>
              <a:t>”</a:t>
            </a:r>
          </a:p>
        </p:txBody>
      </p:sp>
      <p:cxnSp>
        <p:nvCxnSpPr>
          <p:cNvPr id="26" name="Straight Connector 25"/>
          <p:cNvCxnSpPr/>
          <p:nvPr/>
        </p:nvCxnSpPr>
        <p:spPr>
          <a:xfrm>
            <a:off x="1396169" y="3429000"/>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824260799"/>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1295401" y="982132"/>
            <a:ext cx="9609666" cy="2243668"/>
          </a:xfrm>
        </p:spPr>
        <p:txBody>
          <a:bodyPr vert="horz" lIns="91440" tIns="45720" rIns="91440" bIns="45720" rtlCol="0" anchor="ctr">
            <a:normAutofit/>
          </a:bodyPr>
          <a:lstStyle>
            <a:lvl1pPr>
              <a:defRPr lang="en-US" b="0" dirty="0"/>
            </a:lvl1pPr>
          </a:lstStyle>
          <a:p>
            <a:pPr marL="0" lvl="0"/>
            <a:r>
              <a:rPr lang="en-US"/>
              <a:t>Click to edit Master title style</a:t>
            </a:r>
            <a:endParaRPr lang="en-US" dirty="0"/>
          </a:p>
        </p:txBody>
      </p:sp>
      <p:sp>
        <p:nvSpPr>
          <p:cNvPr id="20" name="Text Placeholder 2"/>
          <p:cNvSpPr>
            <a:spLocks noGrp="1"/>
          </p:cNvSpPr>
          <p:nvPr>
            <p:ph type="body" idx="13"/>
          </p:nvPr>
        </p:nvSpPr>
        <p:spPr>
          <a:xfrm>
            <a:off x="1295401" y="3630168"/>
            <a:ext cx="9609668" cy="841248"/>
          </a:xfrm>
        </p:spPr>
        <p:txBody>
          <a:bodyPr anchor="b">
            <a:normAutofit/>
          </a:bodyPr>
          <a:lstStyle>
            <a:lvl1pPr marL="0" indent="0" algn="l">
              <a:spcBef>
                <a:spcPts val="0"/>
              </a:spcBef>
              <a:buNone/>
              <a:defRPr sz="2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3" name="Text Placeholder 2"/>
          <p:cNvSpPr>
            <a:spLocks noGrp="1"/>
          </p:cNvSpPr>
          <p:nvPr>
            <p:ph type="body" idx="1"/>
          </p:nvPr>
        </p:nvSpPr>
        <p:spPr>
          <a:xfrm>
            <a:off x="1295400" y="4470399"/>
            <a:ext cx="9609670" cy="1405467"/>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76FA546E-BE0B-4BFD-968C-E797E9F05CFC}" type="datetimeFigureOut">
              <a:rPr lang="en-US" smtClean="0"/>
              <a:t>1/29/2023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5DD0407-A51D-4C52-9E06-1AD4FE6FC364}" type="slidenum">
              <a:rPr lang="en-US" smtClean="0"/>
              <a:t>‹#›</a:t>
            </a:fld>
            <a:endParaRPr lang="en-US"/>
          </a:p>
        </p:txBody>
      </p:sp>
      <p:cxnSp>
        <p:nvCxnSpPr>
          <p:cNvPr id="15" name="Straight Connector 14"/>
          <p:cNvCxnSpPr/>
          <p:nvPr/>
        </p:nvCxnSpPr>
        <p:spPr>
          <a:xfrm>
            <a:off x="1396169" y="3429000"/>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211061934"/>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ctr">
              <a:defRPr/>
            </a:lvl1p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76FA546E-BE0B-4BFD-968C-E797E9F05CFC}" type="datetimeFigureOut">
              <a:rPr lang="en-US" smtClean="0"/>
              <a:t>1/29/2023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5DD0407-A51D-4C52-9E06-1AD4FE6FC364}" type="slidenum">
              <a:rPr lang="en-US" smtClean="0"/>
              <a:t>‹#›</a:t>
            </a:fld>
            <a:endParaRPr lang="en-US"/>
          </a:p>
        </p:txBody>
      </p:sp>
      <p:cxnSp>
        <p:nvCxnSpPr>
          <p:cNvPr id="14" name="Straight Connector 13"/>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713095787"/>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999356" y="982131"/>
            <a:ext cx="1890895" cy="4893735"/>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1295398" y="982132"/>
            <a:ext cx="7433025" cy="4893734"/>
          </a:xfrm>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76FA546E-BE0B-4BFD-968C-E797E9F05CFC}" type="datetimeFigureOut">
              <a:rPr lang="en-US" smtClean="0"/>
              <a:t>1/29/2023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5DD0407-A51D-4C52-9E06-1AD4FE6FC364}" type="slidenum">
              <a:rPr lang="en-US" smtClean="0"/>
              <a:t>‹#›</a:t>
            </a:fld>
            <a:endParaRPr lang="en-US"/>
          </a:p>
        </p:txBody>
      </p:sp>
      <p:cxnSp>
        <p:nvCxnSpPr>
          <p:cNvPr id="14" name="Straight Connector 13"/>
          <p:cNvCxnSpPr/>
          <p:nvPr/>
        </p:nvCxnSpPr>
        <p:spPr>
          <a:xfrm>
            <a:off x="8863890" y="990600"/>
            <a:ext cx="0" cy="487680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6205129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image" Target="../media/image4.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3.pn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1"/>
      </p:bgRef>
    </p:bg>
    <p:spTree>
      <p:nvGrpSpPr>
        <p:cNvPr id="1" name=""/>
        <p:cNvGrpSpPr/>
        <p:nvPr/>
      </p:nvGrpSpPr>
      <p:grpSpPr>
        <a:xfrm>
          <a:off x="0" y="0"/>
          <a:ext cx="0" cy="0"/>
          <a:chOff x="0" y="0"/>
          <a:chExt cx="0" cy="0"/>
        </a:xfrm>
      </p:grpSpPr>
      <p:grpSp>
        <p:nvGrpSpPr>
          <p:cNvPr id="7" name="Group 6"/>
          <p:cNvGrpSpPr/>
          <p:nvPr/>
        </p:nvGrpSpPr>
        <p:grpSpPr>
          <a:xfrm>
            <a:off x="-15736" y="0"/>
            <a:ext cx="12229962" cy="6856214"/>
            <a:chOff x="-15736" y="0"/>
            <a:chExt cx="12229962" cy="6856214"/>
          </a:xfrm>
        </p:grpSpPr>
        <p:pic>
          <p:nvPicPr>
            <p:cNvPr id="8" name="Picture 7" descr="HD-PanelContent.png"/>
            <p:cNvPicPr>
              <a:picLocks noChangeAspect="1"/>
            </p:cNvPicPr>
            <p:nvPr/>
          </p:nvPicPr>
          <p:blipFill>
            <a:blip r:embed="rId19">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9" name="Rectangle 8"/>
            <p:cNvSpPr/>
            <p:nvPr/>
          </p:nvSpPr>
          <p:spPr>
            <a:xfrm>
              <a:off x="608012" y="609600"/>
              <a:ext cx="10972800" cy="5638800"/>
            </a:xfrm>
            <a:prstGeom prst="rect">
              <a:avLst/>
            </a:prstGeom>
            <a:noFill/>
            <a:ln w="15875" cap="flat">
              <a:miter lim="800000"/>
            </a:ln>
          </p:spPr>
          <p:style>
            <a:lnRef idx="1">
              <a:schemeClr val="accent1"/>
            </a:lnRef>
            <a:fillRef idx="3">
              <a:schemeClr val="accent1"/>
            </a:fillRef>
            <a:effectRef idx="2">
              <a:schemeClr val="accent1"/>
            </a:effectRef>
            <a:fontRef idx="minor">
              <a:schemeClr val="lt1"/>
            </a:fontRef>
          </p:style>
        </p:sp>
        <p:pic>
          <p:nvPicPr>
            <p:cNvPr id="10" name="Picture 9" descr="HDRibbonContent-UniformTrim.png"/>
            <p:cNvPicPr>
              <a:picLocks noChangeAspect="1"/>
            </p:cNvPicPr>
            <p:nvPr/>
          </p:nvPicPr>
          <p:blipFill rotWithShape="1">
            <a:blip r:embed="rId20">
              <a:extLst>
                <a:ext uri="{28A0092B-C50C-407E-A947-70E740481C1C}">
                  <a14:useLocalDpi xmlns:a14="http://schemas.microsoft.com/office/drawing/2010/main" val="0"/>
                </a:ext>
              </a:extLst>
            </a:blip>
            <a:srcRect/>
            <a:stretch/>
          </p:blipFill>
          <p:spPr>
            <a:xfrm>
              <a:off x="-15736" y="3153832"/>
              <a:ext cx="777240" cy="606425"/>
            </a:xfrm>
            <a:prstGeom prst="rect">
              <a:avLst/>
            </a:prstGeom>
          </p:spPr>
        </p:pic>
        <p:pic>
          <p:nvPicPr>
            <p:cNvPr id="11" name="Picture 10" descr="HDRibbonContent-UniformTrim.png"/>
            <p:cNvPicPr>
              <a:picLocks noChangeAspect="1"/>
            </p:cNvPicPr>
            <p:nvPr/>
          </p:nvPicPr>
          <p:blipFill rotWithShape="1">
            <a:blip r:embed="rId20">
              <a:extLst>
                <a:ext uri="{28A0092B-C50C-407E-A947-70E740481C1C}">
                  <a14:useLocalDpi xmlns:a14="http://schemas.microsoft.com/office/drawing/2010/main" val="0"/>
                </a:ext>
              </a:extLst>
            </a:blip>
            <a:srcRect/>
            <a:stretch/>
          </p:blipFill>
          <p:spPr>
            <a:xfrm>
              <a:off x="11436986" y="3153832"/>
              <a:ext cx="777240" cy="606425"/>
            </a:xfrm>
            <a:prstGeom prst="rect">
              <a:avLst/>
            </a:prstGeom>
          </p:spPr>
        </p:pic>
      </p:grpSp>
      <p:sp>
        <p:nvSpPr>
          <p:cNvPr id="2" name="Title Placeholder 1"/>
          <p:cNvSpPr>
            <a:spLocks noGrp="1"/>
          </p:cNvSpPr>
          <p:nvPr>
            <p:ph type="title"/>
          </p:nvPr>
        </p:nvSpPr>
        <p:spPr>
          <a:xfrm>
            <a:off x="1295402" y="982132"/>
            <a:ext cx="9601196" cy="1303867"/>
          </a:xfrm>
          <a:prstGeom prst="rect">
            <a:avLst/>
          </a:prstGeom>
          <a:effectLst/>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295401" y="2556932"/>
            <a:ext cx="9601196" cy="3318936"/>
          </a:xfrm>
          <a:prstGeom prst="rect">
            <a:avLst/>
          </a:prstGeom>
        </p:spPr>
        <p:txBody>
          <a:bodyPr vert="horz" lIns="91440" tIns="45720" rIns="91440" bIns="45720" rtlCol="0"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677501" y="5969000"/>
            <a:ext cx="1600200" cy="279400"/>
          </a:xfrm>
          <a:prstGeom prst="rect">
            <a:avLst/>
          </a:prstGeom>
        </p:spPr>
        <p:txBody>
          <a:bodyPr vert="horz" lIns="91440" tIns="45720" rIns="91440" bIns="45720" rtlCol="0" anchor="ctr"/>
          <a:lstStyle>
            <a:lvl1pPr algn="r">
              <a:defRPr sz="1000" b="0" i="0">
                <a:solidFill>
                  <a:schemeClr val="tx1"/>
                </a:solidFill>
                <a:effectLst/>
                <a:latin typeface="+mn-lt"/>
              </a:defRPr>
            </a:lvl1pPr>
          </a:lstStyle>
          <a:p>
            <a:fld id="{76FA546E-BE0B-4BFD-968C-E797E9F05CFC}" type="datetimeFigureOut">
              <a:rPr lang="en-US" smtClean="0"/>
              <a:t>1/29/2023</a:t>
            </a:fld>
            <a:endParaRPr lang="en-US"/>
          </a:p>
        </p:txBody>
      </p:sp>
      <p:sp>
        <p:nvSpPr>
          <p:cNvPr id="5" name="Footer Placeholder 4"/>
          <p:cNvSpPr>
            <a:spLocks noGrp="1"/>
          </p:cNvSpPr>
          <p:nvPr>
            <p:ph type="ftr" sz="quarter" idx="3"/>
          </p:nvPr>
        </p:nvSpPr>
        <p:spPr>
          <a:xfrm>
            <a:off x="1295401" y="5969000"/>
            <a:ext cx="7305900" cy="279400"/>
          </a:xfrm>
          <a:prstGeom prst="rect">
            <a:avLst/>
          </a:prstGeom>
        </p:spPr>
        <p:txBody>
          <a:bodyPr vert="horz" lIns="91440" tIns="45720" rIns="91440" bIns="45720" rtlCol="0" anchor="ctr"/>
          <a:lstStyle>
            <a:lvl1pPr algn="l">
              <a:defRPr sz="1000" b="0" i="0">
                <a:solidFill>
                  <a:schemeClr val="tx1"/>
                </a:solidFill>
                <a:effectLst/>
                <a:latin typeface="+mn-lt"/>
              </a:defRPr>
            </a:lvl1pPr>
          </a:lstStyle>
          <a:p>
            <a:endParaRPr lang="en-US"/>
          </a:p>
        </p:txBody>
      </p:sp>
      <p:sp>
        <p:nvSpPr>
          <p:cNvPr id="6" name="Slide Number Placeholder 5"/>
          <p:cNvSpPr>
            <a:spLocks noGrp="1"/>
          </p:cNvSpPr>
          <p:nvPr>
            <p:ph type="sldNum" sz="quarter" idx="4"/>
          </p:nvPr>
        </p:nvSpPr>
        <p:spPr>
          <a:xfrm>
            <a:off x="10353901" y="5969000"/>
            <a:ext cx="542697" cy="279400"/>
          </a:xfrm>
          <a:prstGeom prst="rect">
            <a:avLst/>
          </a:prstGeom>
        </p:spPr>
        <p:txBody>
          <a:bodyPr vert="horz" lIns="91440" tIns="45720" rIns="91440" bIns="45720" rtlCol="0" anchor="ctr"/>
          <a:lstStyle>
            <a:lvl1pPr algn="r">
              <a:defRPr sz="1000" b="0" i="0">
                <a:solidFill>
                  <a:schemeClr val="tx1"/>
                </a:solidFill>
                <a:effectLst/>
                <a:latin typeface="+mn-lt"/>
              </a:defRPr>
            </a:lvl1pPr>
          </a:lstStyle>
          <a:p>
            <a:fld id="{75DD0407-A51D-4C52-9E06-1AD4FE6FC364}" type="slidenum">
              <a:rPr lang="en-US" smtClean="0"/>
              <a:t>‹#›</a:t>
            </a:fld>
            <a:endParaRPr lang="en-US"/>
          </a:p>
        </p:txBody>
      </p:sp>
    </p:spTree>
    <p:extLst>
      <p:ext uri="{BB962C8B-B14F-4D97-AF65-F5344CB8AC3E}">
        <p14:creationId xmlns:p14="http://schemas.microsoft.com/office/powerpoint/2010/main" val="2904147771"/>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 id="2147483677" r:id="rId17"/>
  </p:sldLayoutIdLst>
  <p:txStyles>
    <p:titleStyle>
      <a:lvl1pPr algn="ctr" defTabSz="457200" rtl="0" eaLnBrk="1" latinLnBrk="0" hangingPunct="1">
        <a:spcBef>
          <a:spcPct val="0"/>
        </a:spcBef>
        <a:buNone/>
        <a:defRPr sz="4400" kern="1200" cap="none">
          <a:ln w="3175" cmpd="sng">
            <a:noFill/>
          </a:ln>
          <a:solidFill>
            <a:schemeClr val="tx1">
              <a:lumMod val="85000"/>
              <a:lumOff val="15000"/>
            </a:schemeClr>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85750" indent="-285750" algn="l" defTabSz="457200" rtl="0" eaLnBrk="1" latinLnBrk="0" hangingPunct="1">
        <a:spcBef>
          <a:spcPct val="20000"/>
        </a:spcBef>
        <a:spcAft>
          <a:spcPts val="600"/>
        </a:spcAft>
        <a:buClr>
          <a:schemeClr val="accent1"/>
        </a:buClr>
        <a:buSzPct val="115000"/>
        <a:buFont typeface="Arial"/>
        <a:buChar char="•"/>
        <a:defRPr sz="2400" kern="1200" cap="none">
          <a:solidFill>
            <a:schemeClr val="tx1">
              <a:lumMod val="85000"/>
              <a:lumOff val="15000"/>
            </a:schemeClr>
          </a:solidFill>
          <a:effectLst/>
          <a:latin typeface="+mn-lt"/>
          <a:ea typeface="+mn-ea"/>
          <a:cs typeface="+mn-cs"/>
        </a:defRPr>
      </a:lvl1pPr>
      <a:lvl2pPr marL="742950" indent="-285750" algn="l" defTabSz="457200" rtl="0" eaLnBrk="1" latinLnBrk="0" hangingPunct="1">
        <a:spcBef>
          <a:spcPct val="20000"/>
        </a:spcBef>
        <a:spcAft>
          <a:spcPts val="600"/>
        </a:spcAft>
        <a:buClr>
          <a:schemeClr val="accent1"/>
        </a:buClr>
        <a:buSzPct val="115000"/>
        <a:buFont typeface="Arial"/>
        <a:buChar char="•"/>
        <a:defRPr sz="2000" kern="1200" cap="none">
          <a:solidFill>
            <a:schemeClr val="tx1">
              <a:lumMod val="85000"/>
              <a:lumOff val="15000"/>
            </a:schemeClr>
          </a:solidFill>
          <a:effectLst/>
          <a:latin typeface="+mn-lt"/>
          <a:ea typeface="+mn-ea"/>
          <a:cs typeface="+mn-cs"/>
        </a:defRPr>
      </a:lvl2pPr>
      <a:lvl3pPr marL="1200150" indent="-285750" algn="l" defTabSz="457200" rtl="0" eaLnBrk="1" latinLnBrk="0" hangingPunct="1">
        <a:spcBef>
          <a:spcPct val="20000"/>
        </a:spcBef>
        <a:spcAft>
          <a:spcPts val="600"/>
        </a:spcAft>
        <a:buClr>
          <a:schemeClr val="accent1"/>
        </a:buClr>
        <a:buSzPct val="115000"/>
        <a:buFont typeface="Arial"/>
        <a:buChar char="•"/>
        <a:defRPr sz="1800" kern="1200" cap="none">
          <a:solidFill>
            <a:schemeClr val="tx1">
              <a:lumMod val="85000"/>
              <a:lumOff val="15000"/>
            </a:schemeClr>
          </a:solidFill>
          <a:effectLst/>
          <a:latin typeface="+mn-lt"/>
          <a:ea typeface="+mn-ea"/>
          <a:cs typeface="+mn-cs"/>
        </a:defRPr>
      </a:lvl3pPr>
      <a:lvl4pPr marL="1543050" indent="-171450" algn="l" defTabSz="457200" rtl="0" eaLnBrk="1" latinLnBrk="0" hangingPunct="1">
        <a:spcBef>
          <a:spcPct val="20000"/>
        </a:spcBef>
        <a:spcAft>
          <a:spcPts val="600"/>
        </a:spcAft>
        <a:buClr>
          <a:schemeClr val="accent1"/>
        </a:buClr>
        <a:buSzPct val="115000"/>
        <a:buFont typeface="Arial"/>
        <a:buChar char="•"/>
        <a:defRPr sz="1600" kern="1200" cap="none">
          <a:solidFill>
            <a:schemeClr val="tx1">
              <a:lumMod val="85000"/>
              <a:lumOff val="15000"/>
            </a:schemeClr>
          </a:solidFill>
          <a:effectLst/>
          <a:latin typeface="+mn-lt"/>
          <a:ea typeface="+mn-ea"/>
          <a:cs typeface="+mn-cs"/>
        </a:defRPr>
      </a:lvl4pPr>
      <a:lvl5pPr marL="2000250" indent="-17145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5pPr>
      <a:lvl6pPr marL="2514600" indent="-22860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6pPr>
      <a:lvl7pPr marL="2971800" indent="-22860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7pPr>
      <a:lvl8pPr marL="3429000" indent="-22860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8pPr>
      <a:lvl9pPr marL="3886200" indent="-22860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7.jp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image" Target="../media/image8.jpg"/><Relationship Id="rId1" Type="http://schemas.openxmlformats.org/officeDocument/2006/relationships/slideLayout" Target="../slideLayouts/slideLayout2.xml"/><Relationship Id="rId4" Type="http://schemas.openxmlformats.org/officeDocument/2006/relationships/image" Target="../media/image10.jpg"/></Relationships>
</file>

<file path=ppt/slides/_rels/slide5.xml.rels><?xml version="1.0" encoding="UTF-8" standalone="yes"?>
<Relationships xmlns="http://schemas.openxmlformats.org/package/2006/relationships"><Relationship Id="rId3" Type="http://schemas.openxmlformats.org/officeDocument/2006/relationships/image" Target="../media/image12.jpg"/><Relationship Id="rId2" Type="http://schemas.openxmlformats.org/officeDocument/2006/relationships/image" Target="../media/image11.jpg"/><Relationship Id="rId1" Type="http://schemas.openxmlformats.org/officeDocument/2006/relationships/slideLayout" Target="../slideLayouts/slideLayout2.xml"/><Relationship Id="rId5" Type="http://schemas.openxmlformats.org/officeDocument/2006/relationships/image" Target="../media/image14.jpeg"/><Relationship Id="rId4" Type="http://schemas.openxmlformats.org/officeDocument/2006/relationships/image" Target="../media/image13.jp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15.jp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AF43969-2FA3-4764-9C64-ECBD0D66416D}"/>
              </a:ext>
            </a:extLst>
          </p:cNvPr>
          <p:cNvSpPr>
            <a:spLocks noGrp="1"/>
          </p:cNvSpPr>
          <p:nvPr>
            <p:ph type="ctrTitle"/>
          </p:nvPr>
        </p:nvSpPr>
        <p:spPr>
          <a:xfrm>
            <a:off x="2616897" y="2142064"/>
            <a:ext cx="6815669" cy="1515533"/>
          </a:xfrm>
        </p:spPr>
        <p:txBody>
          <a:bodyPr>
            <a:normAutofit fontScale="90000"/>
          </a:bodyPr>
          <a:lstStyle/>
          <a:p>
            <a:r>
              <a:rPr lang="en-US" sz="5400" dirty="0" err="1">
                <a:solidFill>
                  <a:schemeClr val="accent1">
                    <a:lumMod val="75000"/>
                  </a:schemeClr>
                </a:solidFill>
                <a:latin typeface="Bahnschrift Condensed" panose="020B0502040204020203" pitchFamily="34" charset="0"/>
              </a:rPr>
              <a:t>Chào</a:t>
            </a:r>
            <a:r>
              <a:rPr lang="en-US" sz="5400" dirty="0">
                <a:solidFill>
                  <a:schemeClr val="accent1">
                    <a:lumMod val="75000"/>
                  </a:schemeClr>
                </a:solidFill>
                <a:latin typeface="Bahnschrift Condensed" panose="020B0502040204020203" pitchFamily="34" charset="0"/>
              </a:rPr>
              <a:t> </a:t>
            </a:r>
            <a:r>
              <a:rPr lang="en-US" sz="5400" dirty="0" err="1">
                <a:solidFill>
                  <a:schemeClr val="accent1">
                    <a:lumMod val="75000"/>
                  </a:schemeClr>
                </a:solidFill>
                <a:latin typeface="Bahnschrift Condensed" panose="020B0502040204020203" pitchFamily="34" charset="0"/>
              </a:rPr>
              <a:t>các</a:t>
            </a:r>
            <a:r>
              <a:rPr lang="en-US" sz="5400" dirty="0">
                <a:solidFill>
                  <a:schemeClr val="accent1">
                    <a:lumMod val="75000"/>
                  </a:schemeClr>
                </a:solidFill>
                <a:latin typeface="Bahnschrift Condensed" panose="020B0502040204020203" pitchFamily="34" charset="0"/>
              </a:rPr>
              <a:t> </a:t>
            </a:r>
            <a:r>
              <a:rPr lang="en-US" sz="5400" dirty="0" err="1">
                <a:solidFill>
                  <a:schemeClr val="accent1">
                    <a:lumMod val="75000"/>
                  </a:schemeClr>
                </a:solidFill>
                <a:latin typeface="Bahnschrift Condensed" panose="020B0502040204020203" pitchFamily="34" charset="0"/>
              </a:rPr>
              <a:t>bạn</a:t>
            </a:r>
            <a:r>
              <a:rPr lang="en-US" sz="5400" dirty="0">
                <a:solidFill>
                  <a:schemeClr val="accent1">
                    <a:lumMod val="75000"/>
                  </a:schemeClr>
                </a:solidFill>
                <a:latin typeface="Bahnschrift Condensed" panose="020B0502040204020203" pitchFamily="34" charset="0"/>
              </a:rPr>
              <a:t> </a:t>
            </a:r>
            <a:r>
              <a:rPr lang="en-US" sz="5400" dirty="0" err="1">
                <a:solidFill>
                  <a:schemeClr val="accent1">
                    <a:lumMod val="75000"/>
                  </a:schemeClr>
                </a:solidFill>
                <a:latin typeface="Bahnschrift Condensed" panose="020B0502040204020203" pitchFamily="34" charset="0"/>
              </a:rPr>
              <a:t>và</a:t>
            </a:r>
            <a:r>
              <a:rPr lang="en-US" sz="5400" dirty="0">
                <a:solidFill>
                  <a:schemeClr val="accent1">
                    <a:lumMod val="75000"/>
                  </a:schemeClr>
                </a:solidFill>
                <a:latin typeface="Bahnschrift Condensed" panose="020B0502040204020203" pitchFamily="34" charset="0"/>
              </a:rPr>
              <a:t> </a:t>
            </a:r>
            <a:r>
              <a:rPr lang="en-US" sz="5400" dirty="0" err="1">
                <a:solidFill>
                  <a:schemeClr val="accent1">
                    <a:lumMod val="75000"/>
                  </a:schemeClr>
                </a:solidFill>
                <a:latin typeface="Bahnschrift Condensed" panose="020B0502040204020203" pitchFamily="34" charset="0"/>
              </a:rPr>
              <a:t>quý</a:t>
            </a:r>
            <a:r>
              <a:rPr lang="en-US" sz="5400" dirty="0">
                <a:solidFill>
                  <a:schemeClr val="accent1">
                    <a:lumMod val="75000"/>
                  </a:schemeClr>
                </a:solidFill>
                <a:latin typeface="Bahnschrift Condensed" panose="020B0502040204020203" pitchFamily="34" charset="0"/>
              </a:rPr>
              <a:t> </a:t>
            </a:r>
            <a:r>
              <a:rPr lang="en-US" sz="5400" dirty="0" err="1">
                <a:solidFill>
                  <a:schemeClr val="accent1">
                    <a:lumMod val="75000"/>
                  </a:schemeClr>
                </a:solidFill>
                <a:latin typeface="Bahnschrift Condensed" panose="020B0502040204020203" pitchFamily="34" charset="0"/>
              </a:rPr>
              <a:t>thầy</a:t>
            </a:r>
            <a:r>
              <a:rPr lang="en-US" sz="5400" dirty="0">
                <a:solidFill>
                  <a:schemeClr val="accent1">
                    <a:lumMod val="75000"/>
                  </a:schemeClr>
                </a:solidFill>
                <a:latin typeface="Bahnschrift Condensed" panose="020B0502040204020203" pitchFamily="34" charset="0"/>
              </a:rPr>
              <a:t> </a:t>
            </a:r>
            <a:r>
              <a:rPr lang="en-US" sz="5400" dirty="0" err="1">
                <a:solidFill>
                  <a:schemeClr val="accent1">
                    <a:lumMod val="75000"/>
                  </a:schemeClr>
                </a:solidFill>
                <a:latin typeface="Bahnschrift Condensed" panose="020B0502040204020203" pitchFamily="34" charset="0"/>
              </a:rPr>
              <a:t>cô</a:t>
            </a:r>
            <a:r>
              <a:rPr lang="en-US" sz="5400" dirty="0">
                <a:solidFill>
                  <a:schemeClr val="accent1">
                    <a:lumMod val="75000"/>
                  </a:schemeClr>
                </a:solidFill>
                <a:latin typeface="Bahnschrift Condensed" panose="020B0502040204020203" pitchFamily="34" charset="0"/>
              </a:rPr>
              <a:t> </a:t>
            </a:r>
            <a:r>
              <a:rPr lang="en-US" sz="5400" dirty="0" err="1">
                <a:solidFill>
                  <a:schemeClr val="accent1">
                    <a:lumMod val="75000"/>
                  </a:schemeClr>
                </a:solidFill>
                <a:latin typeface="Bahnschrift Condensed" panose="020B0502040204020203" pitchFamily="34" charset="0"/>
              </a:rPr>
              <a:t>đã</a:t>
            </a:r>
            <a:r>
              <a:rPr lang="en-US" sz="5400" dirty="0">
                <a:solidFill>
                  <a:schemeClr val="accent1">
                    <a:lumMod val="75000"/>
                  </a:schemeClr>
                </a:solidFill>
                <a:latin typeface="Bahnschrift Condensed" panose="020B0502040204020203" pitchFamily="34" charset="0"/>
              </a:rPr>
              <a:t> </a:t>
            </a:r>
            <a:r>
              <a:rPr lang="en-US" sz="5400" dirty="0" err="1">
                <a:solidFill>
                  <a:schemeClr val="accent1">
                    <a:lumMod val="75000"/>
                  </a:schemeClr>
                </a:solidFill>
                <a:latin typeface="Bahnschrift Condensed" panose="020B0502040204020203" pitchFamily="34" charset="0"/>
              </a:rPr>
              <a:t>đến</a:t>
            </a:r>
            <a:r>
              <a:rPr lang="en-US" sz="5400" dirty="0">
                <a:solidFill>
                  <a:schemeClr val="accent1">
                    <a:lumMod val="75000"/>
                  </a:schemeClr>
                </a:solidFill>
                <a:latin typeface="Bahnschrift Condensed" panose="020B0502040204020203" pitchFamily="34" charset="0"/>
              </a:rPr>
              <a:t> </a:t>
            </a:r>
            <a:r>
              <a:rPr lang="en-US" sz="5400" dirty="0" err="1">
                <a:solidFill>
                  <a:schemeClr val="accent1">
                    <a:lumMod val="75000"/>
                  </a:schemeClr>
                </a:solidFill>
                <a:latin typeface="Bahnschrift Condensed" panose="020B0502040204020203" pitchFamily="34" charset="0"/>
              </a:rPr>
              <a:t>với</a:t>
            </a:r>
            <a:r>
              <a:rPr lang="en-US" sz="5400" dirty="0">
                <a:solidFill>
                  <a:schemeClr val="accent1">
                    <a:lumMod val="75000"/>
                  </a:schemeClr>
                </a:solidFill>
                <a:latin typeface="Bahnschrift Condensed" panose="020B0502040204020203" pitchFamily="34" charset="0"/>
              </a:rPr>
              <a:t> </a:t>
            </a:r>
            <a:r>
              <a:rPr lang="en-US" sz="5400" dirty="0" err="1">
                <a:solidFill>
                  <a:schemeClr val="accent1">
                    <a:lumMod val="75000"/>
                  </a:schemeClr>
                </a:solidFill>
                <a:latin typeface="Bahnschrift Condensed" panose="020B0502040204020203" pitchFamily="34" charset="0"/>
              </a:rPr>
              <a:t>bài</a:t>
            </a:r>
            <a:r>
              <a:rPr lang="en-US" sz="5400" dirty="0">
                <a:solidFill>
                  <a:schemeClr val="accent1">
                    <a:lumMod val="75000"/>
                  </a:schemeClr>
                </a:solidFill>
                <a:latin typeface="Bahnschrift Condensed" panose="020B0502040204020203" pitchFamily="34" charset="0"/>
              </a:rPr>
              <a:t> </a:t>
            </a:r>
            <a:r>
              <a:rPr lang="en-US" sz="5400" dirty="0" err="1">
                <a:solidFill>
                  <a:schemeClr val="accent1">
                    <a:lumMod val="75000"/>
                  </a:schemeClr>
                </a:solidFill>
                <a:latin typeface="Bahnschrift Condensed" panose="020B0502040204020203" pitchFamily="34" charset="0"/>
              </a:rPr>
              <a:t>thuyết</a:t>
            </a:r>
            <a:r>
              <a:rPr lang="en-US" sz="5400" dirty="0">
                <a:solidFill>
                  <a:schemeClr val="accent1">
                    <a:lumMod val="75000"/>
                  </a:schemeClr>
                </a:solidFill>
                <a:latin typeface="Bahnschrift Condensed" panose="020B0502040204020203" pitchFamily="34" charset="0"/>
              </a:rPr>
              <a:t> </a:t>
            </a:r>
            <a:r>
              <a:rPr lang="en-US" sz="5400" dirty="0" err="1">
                <a:solidFill>
                  <a:schemeClr val="accent1">
                    <a:lumMod val="75000"/>
                  </a:schemeClr>
                </a:solidFill>
                <a:latin typeface="Bahnschrift Condensed" panose="020B0502040204020203" pitchFamily="34" charset="0"/>
              </a:rPr>
              <a:t>trình</a:t>
            </a:r>
            <a:r>
              <a:rPr lang="en-US" sz="5400" dirty="0">
                <a:solidFill>
                  <a:schemeClr val="accent1">
                    <a:lumMod val="75000"/>
                  </a:schemeClr>
                </a:solidFill>
                <a:latin typeface="Bahnschrift Condensed" panose="020B0502040204020203" pitchFamily="34" charset="0"/>
              </a:rPr>
              <a:t> </a:t>
            </a:r>
            <a:r>
              <a:rPr lang="en-US" sz="5400" dirty="0" err="1">
                <a:solidFill>
                  <a:schemeClr val="accent1">
                    <a:lumMod val="75000"/>
                  </a:schemeClr>
                </a:solidFill>
                <a:latin typeface="Bahnschrift Condensed" panose="020B0502040204020203" pitchFamily="34" charset="0"/>
              </a:rPr>
              <a:t>của</a:t>
            </a:r>
            <a:r>
              <a:rPr lang="en-US" sz="5400" dirty="0">
                <a:solidFill>
                  <a:schemeClr val="accent1">
                    <a:lumMod val="75000"/>
                  </a:schemeClr>
                </a:solidFill>
                <a:latin typeface="Bahnschrift Condensed" panose="020B0502040204020203" pitchFamily="34" charset="0"/>
              </a:rPr>
              <a:t> </a:t>
            </a:r>
            <a:r>
              <a:rPr lang="en-US" sz="5400" dirty="0" err="1">
                <a:solidFill>
                  <a:schemeClr val="accent1">
                    <a:lumMod val="75000"/>
                  </a:schemeClr>
                </a:solidFill>
                <a:latin typeface="Bahnschrift Condensed" panose="020B0502040204020203" pitchFamily="34" charset="0"/>
              </a:rPr>
              <a:t>nhóm</a:t>
            </a:r>
            <a:r>
              <a:rPr lang="en-US" sz="5400" dirty="0">
                <a:solidFill>
                  <a:schemeClr val="accent1">
                    <a:lumMod val="75000"/>
                  </a:schemeClr>
                </a:solidFill>
                <a:latin typeface="Bahnschrift Condensed" panose="020B0502040204020203" pitchFamily="34" charset="0"/>
              </a:rPr>
              <a:t> </a:t>
            </a:r>
            <a:r>
              <a:rPr lang="en-US" sz="5400" dirty="0" err="1">
                <a:solidFill>
                  <a:schemeClr val="accent1">
                    <a:lumMod val="75000"/>
                  </a:schemeClr>
                </a:solidFill>
                <a:latin typeface="Bahnschrift Condensed" panose="020B0502040204020203" pitchFamily="34" charset="0"/>
              </a:rPr>
              <a:t>chúng</a:t>
            </a:r>
            <a:r>
              <a:rPr lang="en-US" sz="5400" dirty="0">
                <a:solidFill>
                  <a:schemeClr val="accent1">
                    <a:lumMod val="75000"/>
                  </a:schemeClr>
                </a:solidFill>
                <a:latin typeface="Bahnschrift Condensed" panose="020B0502040204020203" pitchFamily="34" charset="0"/>
              </a:rPr>
              <a:t> </a:t>
            </a:r>
            <a:r>
              <a:rPr lang="en-US" sz="5400" dirty="0" err="1">
                <a:solidFill>
                  <a:schemeClr val="accent1">
                    <a:lumMod val="75000"/>
                  </a:schemeClr>
                </a:solidFill>
                <a:latin typeface="Bahnschrift Condensed" panose="020B0502040204020203" pitchFamily="34" charset="0"/>
              </a:rPr>
              <a:t>em</a:t>
            </a:r>
            <a:r>
              <a:rPr lang="en-US" sz="5400" dirty="0"/>
              <a:t>.</a:t>
            </a:r>
          </a:p>
        </p:txBody>
      </p:sp>
      <p:sp>
        <p:nvSpPr>
          <p:cNvPr id="3" name="Subtitle 2">
            <a:extLst>
              <a:ext uri="{FF2B5EF4-FFF2-40B4-BE49-F238E27FC236}">
                <a16:creationId xmlns:a16="http://schemas.microsoft.com/office/drawing/2014/main" id="{5276DF4F-6F28-4EBD-83F9-3BCDB5960DB5}"/>
              </a:ext>
            </a:extLst>
          </p:cNvPr>
          <p:cNvSpPr>
            <a:spLocks noGrp="1"/>
          </p:cNvSpPr>
          <p:nvPr>
            <p:ph type="subTitle" idx="1"/>
          </p:nvPr>
        </p:nvSpPr>
        <p:spPr/>
        <p:txBody>
          <a:bodyPr/>
          <a:lstStyle/>
          <a:p>
            <a:pPr algn="l"/>
            <a:r>
              <a:rPr lang="en-US" dirty="0" err="1">
                <a:solidFill>
                  <a:srgbClr val="92D050"/>
                </a:solidFill>
                <a:latin typeface="Bahnschrift Light SemiCondensed" panose="020B0502040204020203" pitchFamily="34" charset="0"/>
              </a:rPr>
              <a:t>Nhóm</a:t>
            </a:r>
            <a:r>
              <a:rPr lang="en-US" dirty="0">
                <a:solidFill>
                  <a:srgbClr val="92D050"/>
                </a:solidFill>
                <a:latin typeface="Bahnschrift Light SemiCondensed" panose="020B0502040204020203" pitchFamily="34" charset="0"/>
              </a:rPr>
              <a:t> </a:t>
            </a:r>
            <a:r>
              <a:rPr lang="en-US" dirty="0" err="1">
                <a:solidFill>
                  <a:srgbClr val="92D050"/>
                </a:solidFill>
                <a:latin typeface="Bahnschrift Light SemiCondensed" panose="020B0502040204020203" pitchFamily="34" charset="0"/>
              </a:rPr>
              <a:t>chúng</a:t>
            </a:r>
            <a:r>
              <a:rPr lang="en-US" dirty="0">
                <a:solidFill>
                  <a:srgbClr val="92D050"/>
                </a:solidFill>
                <a:latin typeface="Bahnschrift Light SemiCondensed" panose="020B0502040204020203" pitchFamily="34" charset="0"/>
              </a:rPr>
              <a:t> </a:t>
            </a:r>
            <a:r>
              <a:rPr lang="en-US" dirty="0" err="1">
                <a:solidFill>
                  <a:srgbClr val="92D050"/>
                </a:solidFill>
                <a:latin typeface="Bahnschrift Light SemiCondensed" panose="020B0502040204020203" pitchFamily="34" charset="0"/>
              </a:rPr>
              <a:t>em</a:t>
            </a:r>
            <a:r>
              <a:rPr lang="en-US" dirty="0">
                <a:solidFill>
                  <a:srgbClr val="92D050"/>
                </a:solidFill>
                <a:latin typeface="Bahnschrift Light SemiCondensed" panose="020B0502040204020203" pitchFamily="34" charset="0"/>
              </a:rPr>
              <a:t> </a:t>
            </a:r>
            <a:r>
              <a:rPr lang="en-US" dirty="0" err="1">
                <a:solidFill>
                  <a:srgbClr val="92D050"/>
                </a:solidFill>
                <a:latin typeface="Bahnschrift Light SemiCondensed" panose="020B0502040204020203" pitchFamily="34" charset="0"/>
              </a:rPr>
              <a:t>là</a:t>
            </a:r>
            <a:r>
              <a:rPr lang="en-US" dirty="0">
                <a:solidFill>
                  <a:srgbClr val="92D050"/>
                </a:solidFill>
                <a:latin typeface="Bahnschrift Light SemiCondensed" panose="020B0502040204020203" pitchFamily="34" charset="0"/>
              </a:rPr>
              <a:t> </a:t>
            </a:r>
            <a:r>
              <a:rPr lang="en-US" dirty="0" err="1">
                <a:solidFill>
                  <a:srgbClr val="92D050"/>
                </a:solidFill>
                <a:latin typeface="Bahnschrift Light SemiCondensed" panose="020B0502040204020203" pitchFamily="34" charset="0"/>
              </a:rPr>
              <a:t>nhóm</a:t>
            </a:r>
            <a:r>
              <a:rPr lang="en-US" dirty="0">
                <a:solidFill>
                  <a:srgbClr val="92D050"/>
                </a:solidFill>
                <a:latin typeface="Bahnschrift Light SemiCondensed" panose="020B0502040204020203" pitchFamily="34" charset="0"/>
              </a:rPr>
              <a:t>: </a:t>
            </a:r>
            <a:r>
              <a:rPr lang="en-US" dirty="0" err="1">
                <a:solidFill>
                  <a:srgbClr val="92D050"/>
                </a:solidFill>
                <a:latin typeface="Bahnschrift Light SemiCondensed" panose="020B0502040204020203" pitchFamily="34" charset="0"/>
              </a:rPr>
              <a:t>Đoàn</a:t>
            </a:r>
            <a:r>
              <a:rPr lang="en-US" dirty="0">
                <a:solidFill>
                  <a:srgbClr val="92D050"/>
                </a:solidFill>
                <a:latin typeface="Bahnschrift Light SemiCondensed" panose="020B0502040204020203" pitchFamily="34" charset="0"/>
              </a:rPr>
              <a:t> </a:t>
            </a:r>
            <a:r>
              <a:rPr lang="en-US" dirty="0" err="1">
                <a:solidFill>
                  <a:srgbClr val="92D050"/>
                </a:solidFill>
                <a:latin typeface="Bahnschrift Light SemiCondensed" panose="020B0502040204020203" pitchFamily="34" charset="0"/>
              </a:rPr>
              <a:t>Kiến</a:t>
            </a:r>
            <a:r>
              <a:rPr lang="en-US" dirty="0">
                <a:solidFill>
                  <a:srgbClr val="92D050"/>
                </a:solidFill>
                <a:latin typeface="Bahnschrift Light SemiCondensed" panose="020B0502040204020203" pitchFamily="34" charset="0"/>
              </a:rPr>
              <a:t> </a:t>
            </a:r>
            <a:r>
              <a:rPr lang="en-US" dirty="0" err="1">
                <a:solidFill>
                  <a:srgbClr val="92D050"/>
                </a:solidFill>
                <a:latin typeface="Bahnschrift Light SemiCondensed" panose="020B0502040204020203" pitchFamily="34" charset="0"/>
              </a:rPr>
              <a:t>Lửa</a:t>
            </a:r>
            <a:br>
              <a:rPr lang="en-US" dirty="0">
                <a:solidFill>
                  <a:srgbClr val="92D050"/>
                </a:solidFill>
                <a:latin typeface="Bahnschrift Light SemiCondensed" panose="020B0502040204020203" pitchFamily="34" charset="0"/>
              </a:rPr>
            </a:br>
            <a:r>
              <a:rPr lang="en-US" dirty="0" err="1">
                <a:solidFill>
                  <a:srgbClr val="92D050"/>
                </a:solidFill>
                <a:latin typeface="Bahnschrift Light SemiCondensed" panose="020B0502040204020203" pitchFamily="34" charset="0"/>
              </a:rPr>
              <a:t>Dương</a:t>
            </a:r>
            <a:r>
              <a:rPr lang="en-US" dirty="0">
                <a:solidFill>
                  <a:srgbClr val="92D050"/>
                </a:solidFill>
                <a:latin typeface="Bahnschrift Light SemiCondensed" panose="020B0502040204020203" pitchFamily="34" charset="0"/>
              </a:rPr>
              <a:t> </a:t>
            </a:r>
            <a:r>
              <a:rPr lang="en-US" dirty="0" err="1">
                <a:solidFill>
                  <a:srgbClr val="92D050"/>
                </a:solidFill>
                <a:latin typeface="Bahnschrift Light SemiCondensed" panose="020B0502040204020203" pitchFamily="34" charset="0"/>
              </a:rPr>
              <a:t>Ngọc</a:t>
            </a:r>
            <a:r>
              <a:rPr lang="en-US" dirty="0">
                <a:solidFill>
                  <a:srgbClr val="92D050"/>
                </a:solidFill>
                <a:latin typeface="Bahnschrift Light SemiCondensed" panose="020B0502040204020203" pitchFamily="34" charset="0"/>
              </a:rPr>
              <a:t> Lam: </a:t>
            </a:r>
            <a:r>
              <a:rPr lang="en-US" dirty="0" err="1">
                <a:solidFill>
                  <a:srgbClr val="92D050"/>
                </a:solidFill>
                <a:latin typeface="Bahnschrift Light SemiCondensed" panose="020B0502040204020203" pitchFamily="34" charset="0"/>
              </a:rPr>
              <a:t>người</a:t>
            </a:r>
            <a:r>
              <a:rPr lang="en-US" dirty="0">
                <a:solidFill>
                  <a:srgbClr val="92D050"/>
                </a:solidFill>
                <a:latin typeface="Bahnschrift Light SemiCondensed" panose="020B0502040204020203" pitchFamily="34" charset="0"/>
              </a:rPr>
              <a:t> </a:t>
            </a:r>
            <a:r>
              <a:rPr lang="en-US" dirty="0" err="1">
                <a:solidFill>
                  <a:srgbClr val="92D050"/>
                </a:solidFill>
                <a:latin typeface="Bahnschrift Light SemiCondensed" panose="020B0502040204020203" pitchFamily="34" charset="0"/>
              </a:rPr>
              <a:t>thuyết</a:t>
            </a:r>
            <a:r>
              <a:rPr lang="en-US" dirty="0">
                <a:solidFill>
                  <a:srgbClr val="92D050"/>
                </a:solidFill>
                <a:latin typeface="Bahnschrift Light SemiCondensed" panose="020B0502040204020203" pitchFamily="34" charset="0"/>
              </a:rPr>
              <a:t> </a:t>
            </a:r>
            <a:r>
              <a:rPr lang="en-US" dirty="0" err="1">
                <a:solidFill>
                  <a:srgbClr val="92D050"/>
                </a:solidFill>
                <a:latin typeface="Bahnschrift Light SemiCondensed" panose="020B0502040204020203" pitchFamily="34" charset="0"/>
              </a:rPr>
              <a:t>trình</a:t>
            </a:r>
            <a:endParaRPr lang="en-US" dirty="0">
              <a:solidFill>
                <a:srgbClr val="92D050"/>
              </a:solidFill>
              <a:latin typeface="Bahnschrift Light SemiCondensed" panose="020B0502040204020203" pitchFamily="34" charset="0"/>
            </a:endParaRPr>
          </a:p>
        </p:txBody>
      </p:sp>
    </p:spTree>
    <p:extLst>
      <p:ext uri="{BB962C8B-B14F-4D97-AF65-F5344CB8AC3E}">
        <p14:creationId xmlns:p14="http://schemas.microsoft.com/office/powerpoint/2010/main" val="795793141"/>
      </p:ext>
    </p:extLst>
  </p:cSld>
  <p:clrMapOvr>
    <a:masterClrMapping/>
  </p:clrMapOvr>
  <mc:AlternateContent xmlns:mc="http://schemas.openxmlformats.org/markup-compatibility/2006">
    <mc:Choice xmlns:p14="http://schemas.microsoft.com/office/powerpoint/2010/main" Requires="p14">
      <p:transition spd="slow">
        <p14:flash/>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ppt_w</p:attrName>
                                        </p:attrNameLst>
                                      </p:cBhvr>
                                      <p:tavLst>
                                        <p:tav tm="0">
                                          <p:val>
                                            <p:fltVal val="0"/>
                                          </p:val>
                                        </p:tav>
                                        <p:tav tm="100000">
                                          <p:val>
                                            <p:strVal val="#ppt_w"/>
                                          </p:val>
                                        </p:tav>
                                      </p:tavLst>
                                    </p:anim>
                                    <p:anim calcmode="lin" valueType="num">
                                      <p:cBhvr>
                                        <p:cTn id="8" dur="500" fill="hold"/>
                                        <p:tgtEl>
                                          <p:spTgt spid="2"/>
                                        </p:tgtEl>
                                        <p:attrNameLst>
                                          <p:attrName>ppt_h</p:attrName>
                                        </p:attrNameLst>
                                      </p:cBhvr>
                                      <p:tavLst>
                                        <p:tav tm="0">
                                          <p:val>
                                            <p:fltVal val="0"/>
                                          </p:val>
                                        </p:tav>
                                        <p:tav tm="100000">
                                          <p:val>
                                            <p:strVal val="#ppt_h"/>
                                          </p:val>
                                        </p:tav>
                                      </p:tavLst>
                                    </p:anim>
                                    <p:animEffect transition="in" filter="fade">
                                      <p:cBhvr>
                                        <p:cTn id="9" dur="500"/>
                                        <p:tgtEl>
                                          <p:spTgt spid="2"/>
                                        </p:tgtEl>
                                      </p:cBhvr>
                                    </p:animEffect>
                                  </p:childTnLst>
                                </p:cTn>
                              </p:par>
                            </p:childTnLst>
                          </p:cTn>
                        </p:par>
                      </p:childTnLst>
                    </p:cTn>
                  </p:par>
                  <p:par>
                    <p:cTn id="10" fill="hold">
                      <p:stCondLst>
                        <p:cond delay="indefinite"/>
                      </p:stCondLst>
                      <p:childTnLst>
                        <p:par>
                          <p:cTn id="11" fill="hold">
                            <p:stCondLst>
                              <p:cond delay="0"/>
                            </p:stCondLst>
                            <p:childTnLst>
                              <p:par>
                                <p:cTn id="12" presetID="16" presetClass="entr" presetSubtype="21" fill="hold" grpId="0" nodeType="clickEffect">
                                  <p:stCondLst>
                                    <p:cond delay="0"/>
                                  </p:stCondLst>
                                  <p:childTnLst>
                                    <p:set>
                                      <p:cBhvr>
                                        <p:cTn id="13" dur="1" fill="hold">
                                          <p:stCondLst>
                                            <p:cond delay="0"/>
                                          </p:stCondLst>
                                        </p:cTn>
                                        <p:tgtEl>
                                          <p:spTgt spid="3">
                                            <p:txEl>
                                              <p:pRg st="0" end="0"/>
                                            </p:txEl>
                                          </p:spTgt>
                                        </p:tgtEl>
                                        <p:attrNameLst>
                                          <p:attrName>style.visibility</p:attrName>
                                        </p:attrNameLst>
                                      </p:cBhvr>
                                      <p:to>
                                        <p:strVal val="visible"/>
                                      </p:to>
                                    </p:set>
                                    <p:animEffect transition="in" filter="barn(inVertical)">
                                      <p:cBhvr>
                                        <p:cTn id="14" dur="500"/>
                                        <p:tgtEl>
                                          <p:spTgt spid="3">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build="p"/>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5CAFA6-CD5C-4777-A783-02D16CE62923}"/>
              </a:ext>
            </a:extLst>
          </p:cNvPr>
          <p:cNvSpPr>
            <a:spLocks noGrp="1"/>
          </p:cNvSpPr>
          <p:nvPr>
            <p:ph type="title"/>
          </p:nvPr>
        </p:nvSpPr>
        <p:spPr/>
        <p:txBody>
          <a:bodyPr>
            <a:normAutofit fontScale="90000"/>
          </a:bodyPr>
          <a:lstStyle/>
          <a:p>
            <a:r>
              <a:rPr lang="en-US" dirty="0" err="1">
                <a:solidFill>
                  <a:schemeClr val="accent6">
                    <a:lumMod val="75000"/>
                  </a:schemeClr>
                </a:solidFill>
              </a:rPr>
              <a:t>Đây</a:t>
            </a:r>
            <a:r>
              <a:rPr lang="en-US" dirty="0">
                <a:solidFill>
                  <a:schemeClr val="accent6">
                    <a:lumMod val="75000"/>
                  </a:schemeClr>
                </a:solidFill>
              </a:rPr>
              <a:t> </a:t>
            </a:r>
            <a:r>
              <a:rPr lang="en-US" dirty="0" err="1">
                <a:solidFill>
                  <a:schemeClr val="accent6">
                    <a:lumMod val="75000"/>
                  </a:schemeClr>
                </a:solidFill>
              </a:rPr>
              <a:t>là</a:t>
            </a:r>
            <a:r>
              <a:rPr lang="en-US" dirty="0">
                <a:solidFill>
                  <a:schemeClr val="accent6">
                    <a:lumMod val="75000"/>
                  </a:schemeClr>
                </a:solidFill>
              </a:rPr>
              <a:t> </a:t>
            </a:r>
            <a:r>
              <a:rPr lang="en-US" dirty="0" err="1">
                <a:solidFill>
                  <a:schemeClr val="accent6">
                    <a:lumMod val="75000"/>
                  </a:schemeClr>
                </a:solidFill>
              </a:rPr>
              <a:t>màn</a:t>
            </a:r>
            <a:r>
              <a:rPr lang="en-US" dirty="0">
                <a:solidFill>
                  <a:schemeClr val="accent6">
                    <a:lumMod val="75000"/>
                  </a:schemeClr>
                </a:solidFill>
              </a:rPr>
              <a:t> </a:t>
            </a:r>
            <a:r>
              <a:rPr lang="en-US" dirty="0" err="1">
                <a:solidFill>
                  <a:schemeClr val="accent6">
                    <a:lumMod val="75000"/>
                  </a:schemeClr>
                </a:solidFill>
              </a:rPr>
              <a:t>giới</a:t>
            </a:r>
            <a:r>
              <a:rPr lang="en-US" dirty="0">
                <a:solidFill>
                  <a:schemeClr val="accent6">
                    <a:lumMod val="75000"/>
                  </a:schemeClr>
                </a:solidFill>
              </a:rPr>
              <a:t> </a:t>
            </a:r>
            <a:r>
              <a:rPr lang="en-US" dirty="0" err="1">
                <a:solidFill>
                  <a:schemeClr val="accent6">
                    <a:lumMod val="75000"/>
                  </a:schemeClr>
                </a:solidFill>
              </a:rPr>
              <a:t>thiệu</a:t>
            </a:r>
            <a:r>
              <a:rPr lang="en-US" dirty="0">
                <a:solidFill>
                  <a:schemeClr val="accent6">
                    <a:lumMod val="75000"/>
                  </a:schemeClr>
                </a:solidFill>
              </a:rPr>
              <a:t> </a:t>
            </a:r>
            <a:r>
              <a:rPr lang="en-US" dirty="0" err="1">
                <a:solidFill>
                  <a:schemeClr val="accent6">
                    <a:lumMod val="75000"/>
                  </a:schemeClr>
                </a:solidFill>
              </a:rPr>
              <a:t>về</a:t>
            </a:r>
            <a:r>
              <a:rPr lang="en-US" dirty="0">
                <a:solidFill>
                  <a:schemeClr val="accent6">
                    <a:lumMod val="75000"/>
                  </a:schemeClr>
                </a:solidFill>
              </a:rPr>
              <a:t> </a:t>
            </a:r>
            <a:r>
              <a:rPr lang="en-US" dirty="0" err="1">
                <a:solidFill>
                  <a:schemeClr val="accent6">
                    <a:lumMod val="75000"/>
                  </a:schemeClr>
                </a:solidFill>
              </a:rPr>
              <a:t>món</a:t>
            </a:r>
            <a:r>
              <a:rPr lang="en-US" dirty="0">
                <a:solidFill>
                  <a:schemeClr val="accent6">
                    <a:lumMod val="75000"/>
                  </a:schemeClr>
                </a:solidFill>
              </a:rPr>
              <a:t> </a:t>
            </a:r>
            <a:r>
              <a:rPr lang="en-US" dirty="0" err="1">
                <a:solidFill>
                  <a:schemeClr val="accent6">
                    <a:lumMod val="75000"/>
                  </a:schemeClr>
                </a:solidFill>
              </a:rPr>
              <a:t>sữa</a:t>
            </a:r>
            <a:r>
              <a:rPr lang="en-US" dirty="0">
                <a:solidFill>
                  <a:schemeClr val="accent6">
                    <a:lumMod val="75000"/>
                  </a:schemeClr>
                </a:solidFill>
              </a:rPr>
              <a:t> </a:t>
            </a:r>
            <a:r>
              <a:rPr lang="en-US" dirty="0" err="1">
                <a:solidFill>
                  <a:schemeClr val="accent6">
                    <a:lumMod val="75000"/>
                  </a:schemeClr>
                </a:solidFill>
              </a:rPr>
              <a:t>chua</a:t>
            </a:r>
            <a:r>
              <a:rPr lang="en-US" dirty="0">
                <a:solidFill>
                  <a:schemeClr val="accent6">
                    <a:lumMod val="75000"/>
                  </a:schemeClr>
                </a:solidFill>
              </a:rPr>
              <a:t> </a:t>
            </a:r>
            <a:r>
              <a:rPr lang="en-US" dirty="0" err="1">
                <a:solidFill>
                  <a:schemeClr val="accent6">
                    <a:lumMod val="75000"/>
                  </a:schemeClr>
                </a:solidFill>
              </a:rPr>
              <a:t>của</a:t>
            </a:r>
            <a:r>
              <a:rPr lang="en-US" dirty="0">
                <a:solidFill>
                  <a:schemeClr val="accent6">
                    <a:lumMod val="75000"/>
                  </a:schemeClr>
                </a:solidFill>
              </a:rPr>
              <a:t> </a:t>
            </a:r>
            <a:r>
              <a:rPr lang="en-US" dirty="0" err="1">
                <a:solidFill>
                  <a:schemeClr val="accent6">
                    <a:lumMod val="75000"/>
                  </a:schemeClr>
                </a:solidFill>
              </a:rPr>
              <a:t>chúng</a:t>
            </a:r>
            <a:r>
              <a:rPr lang="en-US" dirty="0">
                <a:solidFill>
                  <a:schemeClr val="accent6">
                    <a:lumMod val="75000"/>
                  </a:schemeClr>
                </a:solidFill>
              </a:rPr>
              <a:t> </a:t>
            </a:r>
            <a:r>
              <a:rPr lang="en-US" dirty="0" err="1">
                <a:solidFill>
                  <a:schemeClr val="accent6">
                    <a:lumMod val="75000"/>
                  </a:schemeClr>
                </a:solidFill>
              </a:rPr>
              <a:t>em</a:t>
            </a:r>
            <a:endParaRPr lang="en-US" dirty="0">
              <a:solidFill>
                <a:schemeClr val="accent6">
                  <a:lumMod val="75000"/>
                </a:schemeClr>
              </a:solidFill>
            </a:endParaRPr>
          </a:p>
        </p:txBody>
      </p:sp>
      <p:pic>
        <p:nvPicPr>
          <p:cNvPr id="5" name="Content Placeholder 4">
            <a:extLst>
              <a:ext uri="{FF2B5EF4-FFF2-40B4-BE49-F238E27FC236}">
                <a16:creationId xmlns:a16="http://schemas.microsoft.com/office/drawing/2014/main" id="{8BD110C8-7049-4181-8351-F366B2510834}"/>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3304674" y="2486526"/>
            <a:ext cx="5582652" cy="3753853"/>
          </a:xfrm>
        </p:spPr>
      </p:pic>
    </p:spTree>
    <p:extLst>
      <p:ext uri="{BB962C8B-B14F-4D97-AF65-F5344CB8AC3E}">
        <p14:creationId xmlns:p14="http://schemas.microsoft.com/office/powerpoint/2010/main" val="45518209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randombar(horizontal)">
                                      <p:cBhvr>
                                        <p:cTn id="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49E579-A440-4150-9393-2CF8D8DCCBDA}"/>
              </a:ext>
            </a:extLst>
          </p:cNvPr>
          <p:cNvSpPr>
            <a:spLocks noGrp="1"/>
          </p:cNvSpPr>
          <p:nvPr>
            <p:ph type="title"/>
          </p:nvPr>
        </p:nvSpPr>
        <p:spPr/>
        <p:txBody>
          <a:bodyPr>
            <a:normAutofit fontScale="90000"/>
          </a:bodyPr>
          <a:lstStyle/>
          <a:p>
            <a:r>
              <a:rPr lang="en-US" dirty="0" err="1"/>
              <a:t>Các</a:t>
            </a:r>
            <a:r>
              <a:rPr lang="en-US" dirty="0"/>
              <a:t> </a:t>
            </a:r>
            <a:r>
              <a:rPr lang="en-US" dirty="0" err="1"/>
              <a:t>nguyên</a:t>
            </a:r>
            <a:r>
              <a:rPr lang="en-US" dirty="0"/>
              <a:t> </a:t>
            </a:r>
            <a:r>
              <a:rPr lang="en-US" dirty="0" err="1"/>
              <a:t>liệu</a:t>
            </a:r>
            <a:r>
              <a:rPr lang="en-US" dirty="0"/>
              <a:t> </a:t>
            </a:r>
            <a:r>
              <a:rPr lang="en-US" dirty="0" err="1"/>
              <a:t>để</a:t>
            </a:r>
            <a:r>
              <a:rPr lang="en-US" dirty="0"/>
              <a:t> </a:t>
            </a:r>
            <a:r>
              <a:rPr lang="en-US" dirty="0" err="1"/>
              <a:t>làm</a:t>
            </a:r>
            <a:r>
              <a:rPr lang="en-US" dirty="0"/>
              <a:t> </a:t>
            </a:r>
            <a:r>
              <a:rPr lang="en-US" dirty="0" err="1"/>
              <a:t>món</a:t>
            </a:r>
            <a:r>
              <a:rPr lang="en-US" dirty="0"/>
              <a:t> </a:t>
            </a:r>
            <a:r>
              <a:rPr lang="en-US" dirty="0" err="1"/>
              <a:t>sữa</a:t>
            </a:r>
            <a:r>
              <a:rPr lang="en-US" dirty="0"/>
              <a:t> </a:t>
            </a:r>
            <a:r>
              <a:rPr lang="en-US" dirty="0" err="1"/>
              <a:t>chua</a:t>
            </a:r>
            <a:r>
              <a:rPr lang="en-US" dirty="0"/>
              <a:t> </a:t>
            </a:r>
            <a:r>
              <a:rPr lang="en-US" dirty="0" err="1"/>
              <a:t>ngũ</a:t>
            </a:r>
            <a:r>
              <a:rPr lang="en-US" dirty="0"/>
              <a:t> </a:t>
            </a:r>
            <a:r>
              <a:rPr lang="en-US" dirty="0" err="1"/>
              <a:t>cốc</a:t>
            </a:r>
            <a:r>
              <a:rPr lang="en-US" dirty="0"/>
              <a:t> </a:t>
            </a:r>
            <a:r>
              <a:rPr lang="en-US" dirty="0" err="1"/>
              <a:t>của</a:t>
            </a:r>
            <a:r>
              <a:rPr lang="en-US" dirty="0"/>
              <a:t> </a:t>
            </a:r>
            <a:r>
              <a:rPr lang="en-US" dirty="0" err="1"/>
              <a:t>chúng</a:t>
            </a:r>
            <a:r>
              <a:rPr lang="en-US" dirty="0"/>
              <a:t> </a:t>
            </a:r>
            <a:r>
              <a:rPr lang="en-US" dirty="0" err="1"/>
              <a:t>em</a:t>
            </a:r>
            <a:r>
              <a:rPr lang="en-US" dirty="0"/>
              <a:t>.</a:t>
            </a:r>
          </a:p>
        </p:txBody>
      </p:sp>
      <p:sp>
        <p:nvSpPr>
          <p:cNvPr id="7" name="Content Placeholder 6">
            <a:extLst>
              <a:ext uri="{FF2B5EF4-FFF2-40B4-BE49-F238E27FC236}">
                <a16:creationId xmlns:a16="http://schemas.microsoft.com/office/drawing/2014/main" id="{C7866109-DB41-463E-8059-4397DA18B669}"/>
              </a:ext>
            </a:extLst>
          </p:cNvPr>
          <p:cNvSpPr>
            <a:spLocks noGrp="1"/>
          </p:cNvSpPr>
          <p:nvPr>
            <p:ph idx="1"/>
          </p:nvPr>
        </p:nvSpPr>
        <p:spPr/>
        <p:txBody>
          <a:bodyPr/>
          <a:lstStyle/>
          <a:p>
            <a:endParaRPr lang="en-US"/>
          </a:p>
        </p:txBody>
      </p:sp>
    </p:spTree>
    <p:extLst>
      <p:ext uri="{BB962C8B-B14F-4D97-AF65-F5344CB8AC3E}">
        <p14:creationId xmlns:p14="http://schemas.microsoft.com/office/powerpoint/2010/main" val="129719839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3C6BED5-0496-48CE-A14B-59A70A6B58BE}"/>
              </a:ext>
            </a:extLst>
          </p:cNvPr>
          <p:cNvSpPr>
            <a:spLocks noGrp="1"/>
          </p:cNvSpPr>
          <p:nvPr>
            <p:ph type="title"/>
          </p:nvPr>
        </p:nvSpPr>
        <p:spPr>
          <a:xfrm>
            <a:off x="1295402" y="652462"/>
            <a:ext cx="9588498" cy="1849437"/>
          </a:xfrm>
        </p:spPr>
        <p:txBody>
          <a:bodyPr>
            <a:normAutofit fontScale="90000"/>
          </a:bodyPr>
          <a:lstStyle/>
          <a:p>
            <a:r>
              <a:rPr lang="en-US" dirty="0" err="1"/>
              <a:t>Gồm</a:t>
            </a:r>
            <a:r>
              <a:rPr lang="en-US" dirty="0"/>
              <a:t> </a:t>
            </a:r>
            <a:r>
              <a:rPr lang="en-US" dirty="0" err="1"/>
              <a:t>có</a:t>
            </a:r>
            <a:r>
              <a:rPr lang="en-US" dirty="0"/>
              <a:t> </a:t>
            </a:r>
            <a:r>
              <a:rPr lang="en-US" dirty="0" err="1"/>
              <a:t>sữa</a:t>
            </a:r>
            <a:r>
              <a:rPr lang="en-US" dirty="0"/>
              <a:t> </a:t>
            </a:r>
            <a:r>
              <a:rPr lang="en-US" dirty="0" err="1"/>
              <a:t>chua</a:t>
            </a:r>
            <a:r>
              <a:rPr lang="en-US" dirty="0"/>
              <a:t> </a:t>
            </a:r>
            <a:r>
              <a:rPr lang="en-US" dirty="0" err="1"/>
              <a:t>cái,sữa,ngũ</a:t>
            </a:r>
            <a:r>
              <a:rPr lang="en-US" dirty="0"/>
              <a:t> </a:t>
            </a:r>
            <a:r>
              <a:rPr lang="en-US" dirty="0" err="1"/>
              <a:t>cốc,đường</a:t>
            </a:r>
            <a:br>
              <a:rPr lang="en-US" dirty="0"/>
            </a:br>
            <a:r>
              <a:rPr lang="en-US" dirty="0" err="1"/>
              <a:t>chú</a:t>
            </a:r>
            <a:r>
              <a:rPr lang="en-US" dirty="0"/>
              <a:t> ý : </a:t>
            </a:r>
            <a:r>
              <a:rPr lang="en-US" dirty="0" err="1"/>
              <a:t>đây</a:t>
            </a:r>
            <a:r>
              <a:rPr lang="en-US" dirty="0"/>
              <a:t> </a:t>
            </a:r>
            <a:r>
              <a:rPr lang="en-US" dirty="0" err="1"/>
              <a:t>là</a:t>
            </a:r>
            <a:r>
              <a:rPr lang="en-US" dirty="0"/>
              <a:t> </a:t>
            </a:r>
            <a:r>
              <a:rPr lang="en-US" dirty="0" err="1"/>
              <a:t>ảnh</a:t>
            </a:r>
            <a:r>
              <a:rPr lang="en-US" dirty="0"/>
              <a:t> </a:t>
            </a:r>
            <a:r>
              <a:rPr lang="en-US" dirty="0" err="1"/>
              <a:t>thiệt</a:t>
            </a:r>
            <a:r>
              <a:rPr lang="en-US" dirty="0"/>
              <a:t> ko </a:t>
            </a:r>
            <a:r>
              <a:rPr lang="en-US" dirty="0" err="1"/>
              <a:t>phải</a:t>
            </a:r>
            <a:r>
              <a:rPr lang="en-US" dirty="0"/>
              <a:t> </a:t>
            </a:r>
            <a:r>
              <a:rPr lang="en-US" dirty="0" err="1"/>
              <a:t>ảnh</a:t>
            </a:r>
            <a:r>
              <a:rPr lang="en-US" dirty="0"/>
              <a:t> </a:t>
            </a:r>
            <a:r>
              <a:rPr lang="en-US" dirty="0" err="1"/>
              <a:t>từ</a:t>
            </a:r>
            <a:r>
              <a:rPr lang="en-US" dirty="0"/>
              <a:t> </a:t>
            </a:r>
            <a:r>
              <a:rPr lang="en-US" dirty="0" err="1"/>
              <a:t>trên</a:t>
            </a:r>
            <a:r>
              <a:rPr lang="en-US" dirty="0"/>
              <a:t> </a:t>
            </a:r>
            <a:r>
              <a:rPr lang="en-US" dirty="0" err="1"/>
              <a:t>mạng</a:t>
            </a:r>
            <a:endParaRPr lang="en-US" dirty="0"/>
          </a:p>
        </p:txBody>
      </p:sp>
      <p:pic>
        <p:nvPicPr>
          <p:cNvPr id="5" name="Content Placeholder 4">
            <a:extLst>
              <a:ext uri="{FF2B5EF4-FFF2-40B4-BE49-F238E27FC236}">
                <a16:creationId xmlns:a16="http://schemas.microsoft.com/office/drawing/2014/main" id="{92F95AB9-3C78-4207-A51E-5C1844D170BE}"/>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flipH="1" flipV="1">
            <a:off x="-1239519" y="3104128"/>
            <a:ext cx="401318" cy="58172"/>
          </a:xfrm>
        </p:spPr>
      </p:pic>
      <p:pic>
        <p:nvPicPr>
          <p:cNvPr id="2050" name="Picture 2" descr="Ngũ cốc trái cây Calbee 700g">
            <a:extLst>
              <a:ext uri="{FF2B5EF4-FFF2-40B4-BE49-F238E27FC236}">
                <a16:creationId xmlns:a16="http://schemas.microsoft.com/office/drawing/2014/main" id="{14552C2D-95E2-47FC-B2BD-6FB853B7043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flipH="1">
            <a:off x="-3217546" y="1083657"/>
            <a:ext cx="401318" cy="979065"/>
          </a:xfrm>
          <a:prstGeom prst="rect">
            <a:avLst/>
          </a:prstGeom>
          <a:noFill/>
          <a:extLst>
            <a:ext uri="{909E8E84-426E-40DD-AFC4-6F175D3DCCD1}">
              <a14:hiddenFill xmlns:a14="http://schemas.microsoft.com/office/drawing/2010/main">
                <a:solidFill>
                  <a:srgbClr val="FFFFFF"/>
                </a:solidFill>
              </a14:hiddenFill>
            </a:ext>
          </a:extLst>
        </p:spPr>
      </p:pic>
      <p:pic>
        <p:nvPicPr>
          <p:cNvPr id="2052" name="Picture 4">
            <a:extLst>
              <a:ext uri="{FF2B5EF4-FFF2-40B4-BE49-F238E27FC236}">
                <a16:creationId xmlns:a16="http://schemas.microsoft.com/office/drawing/2014/main" id="{B201CFCA-1A77-44FB-BD1D-8C7D53DAA93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455738" y="2501898"/>
            <a:ext cx="4071937" cy="3627441"/>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a:extLst>
              <a:ext uri="{FF2B5EF4-FFF2-40B4-BE49-F238E27FC236}">
                <a16:creationId xmlns:a16="http://schemas.microsoft.com/office/drawing/2014/main" id="{0B67C0BF-AE80-4EF8-B51F-2BDE6399523C}"/>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367127" y="2501897"/>
            <a:ext cx="3857625" cy="3627441"/>
          </a:xfrm>
          <a:prstGeom prst="rect">
            <a:avLst/>
          </a:prstGeom>
        </p:spPr>
      </p:pic>
    </p:spTree>
    <p:extLst>
      <p:ext uri="{BB962C8B-B14F-4D97-AF65-F5344CB8AC3E}">
        <p14:creationId xmlns:p14="http://schemas.microsoft.com/office/powerpoint/2010/main" val="349040359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B3DBD83-5DEE-4DD4-A314-BD91DE7517B5}"/>
              </a:ext>
            </a:extLst>
          </p:cNvPr>
          <p:cNvSpPr>
            <a:spLocks noGrp="1"/>
          </p:cNvSpPr>
          <p:nvPr>
            <p:ph type="title"/>
          </p:nvPr>
        </p:nvSpPr>
        <p:spPr/>
        <p:txBody>
          <a:bodyPr/>
          <a:lstStyle/>
          <a:p>
            <a:r>
              <a:rPr lang="en-US" dirty="0" err="1">
                <a:latin typeface="Arial" panose="020B0604020202020204" pitchFamily="34" charset="0"/>
                <a:cs typeface="Arial" panose="020B0604020202020204" pitchFamily="34" charset="0"/>
              </a:rPr>
              <a:t>Dụng</a:t>
            </a:r>
            <a:r>
              <a:rPr lang="en-US" dirty="0">
                <a:latin typeface="Arial" panose="020B0604020202020204" pitchFamily="34" charset="0"/>
                <a:cs typeface="Arial" panose="020B0604020202020204" pitchFamily="34" charset="0"/>
              </a:rPr>
              <a:t> </a:t>
            </a:r>
            <a:r>
              <a:rPr lang="en-US" dirty="0" err="1">
                <a:latin typeface="Arial" panose="020B0604020202020204" pitchFamily="34" charset="0"/>
                <a:cs typeface="Arial" panose="020B0604020202020204" pitchFamily="34" charset="0"/>
              </a:rPr>
              <a:t>cụ</a:t>
            </a:r>
            <a:r>
              <a:rPr lang="en-US" dirty="0">
                <a:latin typeface="Arial" panose="020B0604020202020204" pitchFamily="34" charset="0"/>
                <a:cs typeface="Arial" panose="020B0604020202020204" pitchFamily="34" charset="0"/>
              </a:rPr>
              <a:t> </a:t>
            </a:r>
            <a:r>
              <a:rPr lang="en-US" dirty="0" err="1">
                <a:latin typeface="Arial" panose="020B0604020202020204" pitchFamily="34" charset="0"/>
                <a:cs typeface="Arial" panose="020B0604020202020204" pitchFamily="34" charset="0"/>
              </a:rPr>
              <a:t>thì</a:t>
            </a:r>
            <a:r>
              <a:rPr lang="en-US" dirty="0">
                <a:latin typeface="Arial" panose="020B0604020202020204" pitchFamily="34" charset="0"/>
                <a:cs typeface="Arial" panose="020B0604020202020204" pitchFamily="34" charset="0"/>
              </a:rPr>
              <a:t> </a:t>
            </a:r>
            <a:r>
              <a:rPr lang="en-US" dirty="0" err="1">
                <a:latin typeface="Arial" panose="020B0604020202020204" pitchFamily="34" charset="0"/>
                <a:cs typeface="Arial" panose="020B0604020202020204" pitchFamily="34" charset="0"/>
              </a:rPr>
              <a:t>như</a:t>
            </a:r>
            <a:r>
              <a:rPr lang="en-US" dirty="0">
                <a:latin typeface="Arial" panose="020B0604020202020204" pitchFamily="34" charset="0"/>
                <a:cs typeface="Arial" panose="020B0604020202020204" pitchFamily="34" charset="0"/>
              </a:rPr>
              <a:t> bao </a:t>
            </a:r>
            <a:r>
              <a:rPr lang="en-US" dirty="0" err="1">
                <a:latin typeface="Arial" panose="020B0604020202020204" pitchFamily="34" charset="0"/>
                <a:cs typeface="Arial" panose="020B0604020202020204" pitchFamily="34" charset="0"/>
              </a:rPr>
              <a:t>người</a:t>
            </a:r>
            <a:r>
              <a:rPr lang="en-US" dirty="0">
                <a:latin typeface="Arial" panose="020B0604020202020204" pitchFamily="34" charset="0"/>
                <a:cs typeface="Arial" panose="020B0604020202020204" pitchFamily="34" charset="0"/>
              </a:rPr>
              <a:t> </a:t>
            </a:r>
            <a:r>
              <a:rPr lang="en-US" dirty="0" err="1">
                <a:latin typeface="Arial" panose="020B0604020202020204" pitchFamily="34" charset="0"/>
                <a:cs typeface="Arial" panose="020B0604020202020204" pitchFamily="34" charset="0"/>
              </a:rPr>
              <a:t>gồm</a:t>
            </a:r>
            <a:r>
              <a:rPr lang="en-US" dirty="0">
                <a:latin typeface="Arial" panose="020B0604020202020204" pitchFamily="34" charset="0"/>
                <a:cs typeface="Arial" panose="020B0604020202020204" pitchFamily="34" charset="0"/>
              </a:rPr>
              <a:t> </a:t>
            </a:r>
            <a:r>
              <a:rPr lang="en-US" dirty="0" err="1">
                <a:latin typeface="Arial" panose="020B0604020202020204" pitchFamily="34" charset="0"/>
                <a:cs typeface="Arial" panose="020B0604020202020204" pitchFamily="34" charset="0"/>
              </a:rPr>
              <a:t>có</a:t>
            </a:r>
            <a:r>
              <a:rPr lang="en-US" dirty="0">
                <a:latin typeface="Arial" panose="020B0604020202020204" pitchFamily="34" charset="0"/>
                <a:cs typeface="Arial" panose="020B0604020202020204" pitchFamily="34" charset="0"/>
              </a:rPr>
              <a:t>:</a:t>
            </a:r>
          </a:p>
        </p:txBody>
      </p:sp>
      <p:pic>
        <p:nvPicPr>
          <p:cNvPr id="5" name="Content Placeholder 4">
            <a:extLst>
              <a:ext uri="{FF2B5EF4-FFF2-40B4-BE49-F238E27FC236}">
                <a16:creationId xmlns:a16="http://schemas.microsoft.com/office/drawing/2014/main" id="{8F98A862-3B1A-4A10-8704-0D0E1E67B84F}"/>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295402" y="2628900"/>
            <a:ext cx="2857500" cy="1600200"/>
          </a:xfrm>
        </p:spPr>
      </p:pic>
      <p:pic>
        <p:nvPicPr>
          <p:cNvPr id="7" name="Picture 6">
            <a:extLst>
              <a:ext uri="{FF2B5EF4-FFF2-40B4-BE49-F238E27FC236}">
                <a16:creationId xmlns:a16="http://schemas.microsoft.com/office/drawing/2014/main" id="{FDB41048-D12B-4C06-A53C-4F55DF153E8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152902" y="2628900"/>
            <a:ext cx="2857500" cy="1600200"/>
          </a:xfrm>
          <a:prstGeom prst="rect">
            <a:avLst/>
          </a:prstGeom>
        </p:spPr>
      </p:pic>
      <p:pic>
        <p:nvPicPr>
          <p:cNvPr id="9" name="Picture 8">
            <a:extLst>
              <a:ext uri="{FF2B5EF4-FFF2-40B4-BE49-F238E27FC236}">
                <a16:creationId xmlns:a16="http://schemas.microsoft.com/office/drawing/2014/main" id="{253BBE07-3198-4DD6-808D-7919D6A6E615}"/>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112002" y="2628900"/>
            <a:ext cx="2857499" cy="1614734"/>
          </a:xfrm>
          <a:prstGeom prst="rect">
            <a:avLst/>
          </a:prstGeom>
        </p:spPr>
      </p:pic>
      <p:pic>
        <p:nvPicPr>
          <p:cNvPr id="1026" name="Picture 2" descr="Vá nhỏ Inox">
            <a:extLst>
              <a:ext uri="{FF2B5EF4-FFF2-40B4-BE49-F238E27FC236}">
                <a16:creationId xmlns:a16="http://schemas.microsoft.com/office/drawing/2014/main" id="{B8A3DB50-DE0A-4534-8379-CC88A4C65F81}"/>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295401" y="4243634"/>
            <a:ext cx="2857499" cy="17145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6489789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70964F1-A084-4B72-8914-6BAADB88719D}"/>
              </a:ext>
            </a:extLst>
          </p:cNvPr>
          <p:cNvSpPr>
            <a:spLocks noGrp="1"/>
          </p:cNvSpPr>
          <p:nvPr>
            <p:ph type="title"/>
          </p:nvPr>
        </p:nvSpPr>
        <p:spPr/>
        <p:txBody>
          <a:bodyPr/>
          <a:lstStyle/>
          <a:p>
            <a:r>
              <a:rPr lang="en-US" dirty="0" err="1">
                <a:latin typeface="Arial" panose="020B0604020202020204" pitchFamily="34" charset="0"/>
                <a:cs typeface="Arial" panose="020B0604020202020204" pitchFamily="34" charset="0"/>
              </a:rPr>
              <a:t>Các</a:t>
            </a:r>
            <a:r>
              <a:rPr lang="en-US" dirty="0">
                <a:latin typeface="Arial" panose="020B0604020202020204" pitchFamily="34" charset="0"/>
                <a:cs typeface="Arial" panose="020B0604020202020204" pitchFamily="34" charset="0"/>
              </a:rPr>
              <a:t> </a:t>
            </a:r>
            <a:r>
              <a:rPr lang="en-US" dirty="0" err="1">
                <a:latin typeface="Arial" panose="020B0604020202020204" pitchFamily="34" charset="0"/>
                <a:cs typeface="Arial" panose="020B0604020202020204" pitchFamily="34" charset="0"/>
              </a:rPr>
              <a:t>bước</a:t>
            </a:r>
            <a:r>
              <a:rPr lang="en-US" dirty="0">
                <a:latin typeface="Arial" panose="020B0604020202020204" pitchFamily="34" charset="0"/>
                <a:cs typeface="Arial" panose="020B0604020202020204" pitchFamily="34" charset="0"/>
              </a:rPr>
              <a:t> </a:t>
            </a:r>
            <a:r>
              <a:rPr lang="en-US" dirty="0" err="1">
                <a:latin typeface="Arial" panose="020B0604020202020204" pitchFamily="34" charset="0"/>
                <a:cs typeface="Arial" panose="020B0604020202020204" pitchFamily="34" charset="0"/>
              </a:rPr>
              <a:t>làm</a:t>
            </a:r>
            <a:r>
              <a:rPr lang="en-US" dirty="0">
                <a:latin typeface="Arial" panose="020B0604020202020204" pitchFamily="34" charset="0"/>
                <a:cs typeface="Arial" panose="020B0604020202020204" pitchFamily="34" charset="0"/>
              </a:rPr>
              <a:t> :</a:t>
            </a:r>
          </a:p>
        </p:txBody>
      </p:sp>
      <p:sp>
        <p:nvSpPr>
          <p:cNvPr id="3" name="Content Placeholder 2">
            <a:extLst>
              <a:ext uri="{FF2B5EF4-FFF2-40B4-BE49-F238E27FC236}">
                <a16:creationId xmlns:a16="http://schemas.microsoft.com/office/drawing/2014/main" id="{3BF518A6-5D6A-4534-AB3F-B39CD8985499}"/>
              </a:ext>
            </a:extLst>
          </p:cNvPr>
          <p:cNvSpPr>
            <a:spLocks noGrp="1"/>
          </p:cNvSpPr>
          <p:nvPr>
            <p:ph idx="1"/>
          </p:nvPr>
        </p:nvSpPr>
        <p:spPr/>
        <p:txBody>
          <a:bodyPr>
            <a:normAutofit fontScale="92500" lnSpcReduction="20000"/>
          </a:bodyPr>
          <a:lstStyle/>
          <a:p>
            <a:pPr algn="l">
              <a:buFont typeface="Arial" panose="020B0604020202020204" pitchFamily="34" charset="0"/>
              <a:buChar char="•"/>
            </a:pPr>
            <a:r>
              <a:rPr lang="vi-VN" b="1" i="0" dirty="0">
                <a:solidFill>
                  <a:srgbClr val="343A40"/>
                </a:solidFill>
                <a:effectLst/>
                <a:latin typeface="Bahnschrift Light SemiCondensed" panose="020B0502040204020203" pitchFamily="34" charset="0"/>
              </a:rPr>
              <a:t>Bước 1:</a:t>
            </a:r>
            <a:r>
              <a:rPr lang="vi-VN" b="0" i="0" dirty="0">
                <a:solidFill>
                  <a:srgbClr val="343A40"/>
                </a:solidFill>
                <a:effectLst/>
                <a:latin typeface="Bahnschrift Light SemiCondensed" panose="020B0502040204020203" pitchFamily="34" charset="0"/>
              </a:rPr>
              <a:t> Pha sữa đặc, sữa tươi, nước nóng, nước đun sôi để nguội theo tỷ lệ 1:1:1:1.</a:t>
            </a:r>
          </a:p>
          <a:p>
            <a:pPr algn="l">
              <a:buFont typeface="Arial" panose="020B0604020202020204" pitchFamily="34" charset="0"/>
              <a:buChar char="•"/>
            </a:pPr>
            <a:r>
              <a:rPr lang="vi-VN" b="1" i="0" dirty="0">
                <a:solidFill>
                  <a:srgbClr val="343A40"/>
                </a:solidFill>
                <a:effectLst/>
                <a:latin typeface="Bahnschrift Light SemiCondensed" panose="020B0502040204020203" pitchFamily="34" charset="0"/>
              </a:rPr>
              <a:t>Bước 2:</a:t>
            </a:r>
            <a:r>
              <a:rPr lang="vi-VN" b="0" i="0" dirty="0">
                <a:solidFill>
                  <a:srgbClr val="343A40"/>
                </a:solidFill>
                <a:effectLst/>
                <a:latin typeface="Bahnschrift Light SemiCondensed" panose="020B0502040204020203" pitchFamily="34" charset="0"/>
              </a:rPr>
              <a:t> Khi hỗn hợp trên hơi ấm ấm, khoảng 40 độ C thì cho sữa chua làm men cái vào và khuấy đều.</a:t>
            </a:r>
          </a:p>
          <a:p>
            <a:pPr algn="l">
              <a:buFont typeface="Arial" panose="020B0604020202020204" pitchFamily="34" charset="0"/>
              <a:buChar char="•"/>
            </a:pPr>
            <a:r>
              <a:rPr lang="vi-VN" b="1" i="0" dirty="0">
                <a:solidFill>
                  <a:srgbClr val="343A40"/>
                </a:solidFill>
                <a:effectLst/>
                <a:latin typeface="Bahnschrift Light SemiCondensed" panose="020B0502040204020203" pitchFamily="34" charset="0"/>
              </a:rPr>
              <a:t>Bước 3: </a:t>
            </a:r>
            <a:r>
              <a:rPr lang="vi-VN" b="0" i="0" dirty="0">
                <a:solidFill>
                  <a:srgbClr val="343A40"/>
                </a:solidFill>
                <a:effectLst/>
                <a:latin typeface="Bahnschrift Light SemiCondensed" panose="020B0502040204020203" pitchFamily="34" charset="0"/>
              </a:rPr>
              <a:t>Cho hỗn hợp sữa chua đã hòa tan vào từng lọ thủy tinh, đậy kín nắp và ủ trong vòng 6 - 8 tiếng trong nồi cơm điện hoặc thùng xốp.</a:t>
            </a:r>
          </a:p>
          <a:p>
            <a:pPr algn="l">
              <a:buFont typeface="Arial" panose="020B0604020202020204" pitchFamily="34" charset="0"/>
              <a:buChar char="•"/>
            </a:pPr>
            <a:r>
              <a:rPr lang="vi-VN" b="1" i="0" dirty="0">
                <a:solidFill>
                  <a:srgbClr val="343A40"/>
                </a:solidFill>
                <a:effectLst/>
                <a:latin typeface="Bahnschrift Light SemiCondensed" panose="020B0502040204020203" pitchFamily="34" charset="0"/>
              </a:rPr>
              <a:t>Bước 4:</a:t>
            </a:r>
            <a:r>
              <a:rPr lang="vi-VN" b="0" i="0" dirty="0">
                <a:solidFill>
                  <a:srgbClr val="343A40"/>
                </a:solidFill>
                <a:effectLst/>
                <a:latin typeface="Bahnschrift Light SemiCondensed" panose="020B0502040204020203" pitchFamily="34" charset="0"/>
              </a:rPr>
              <a:t> Sau khi ủ đủ thời gian thì nhẹ tay di chuyển sữa chua vào ngăn đá tủ lạnh. </a:t>
            </a:r>
          </a:p>
          <a:p>
            <a:pPr algn="l">
              <a:buFont typeface="Arial" panose="020B0604020202020204" pitchFamily="34" charset="0"/>
              <a:buChar char="•"/>
            </a:pPr>
            <a:r>
              <a:rPr lang="vi-VN" b="1" i="0" dirty="0">
                <a:solidFill>
                  <a:srgbClr val="343A40"/>
                </a:solidFill>
                <a:effectLst/>
                <a:latin typeface="Bahnschrift Light SemiCondensed" panose="020B0502040204020203" pitchFamily="34" charset="0"/>
              </a:rPr>
              <a:t>Bước </a:t>
            </a:r>
            <a:r>
              <a:rPr lang="en-US" b="1" i="0" dirty="0">
                <a:solidFill>
                  <a:srgbClr val="343A40"/>
                </a:solidFill>
                <a:effectLst/>
                <a:latin typeface="Bahnschrift Light SemiCondensed" panose="020B0502040204020203" pitchFamily="34" charset="0"/>
              </a:rPr>
              <a:t>5:</a:t>
            </a:r>
            <a:r>
              <a:rPr lang="en-US" i="0" dirty="0">
                <a:solidFill>
                  <a:srgbClr val="343A40"/>
                </a:solidFill>
                <a:effectLst/>
                <a:latin typeface="Bahnschrift Light SemiCondensed" panose="020B0502040204020203" pitchFamily="34" charset="0"/>
              </a:rPr>
              <a:t>bước </a:t>
            </a:r>
            <a:r>
              <a:rPr lang="en-US" i="0" dirty="0" err="1">
                <a:solidFill>
                  <a:srgbClr val="343A40"/>
                </a:solidFill>
                <a:effectLst/>
                <a:latin typeface="Bahnschrift Light SemiCondensed" panose="020B0502040204020203" pitchFamily="34" charset="0"/>
              </a:rPr>
              <a:t>cuối</a:t>
            </a:r>
            <a:r>
              <a:rPr lang="en-US" i="0" dirty="0">
                <a:solidFill>
                  <a:srgbClr val="343A40"/>
                </a:solidFill>
                <a:effectLst/>
                <a:latin typeface="Bahnschrift Light SemiCondensed" panose="020B0502040204020203" pitchFamily="34" charset="0"/>
              </a:rPr>
              <a:t> </a:t>
            </a:r>
            <a:r>
              <a:rPr lang="en-US" i="0" dirty="0" err="1">
                <a:solidFill>
                  <a:srgbClr val="343A40"/>
                </a:solidFill>
                <a:effectLst/>
                <a:latin typeface="Bahnschrift Light SemiCondensed" panose="020B0502040204020203" pitchFamily="34" charset="0"/>
              </a:rPr>
              <a:t>cùng</a:t>
            </a:r>
            <a:r>
              <a:rPr lang="en-US" i="0" dirty="0">
                <a:solidFill>
                  <a:srgbClr val="343A40"/>
                </a:solidFill>
                <a:effectLst/>
                <a:latin typeface="Bahnschrift Light SemiCondensed" panose="020B0502040204020203" pitchFamily="34" charset="0"/>
              </a:rPr>
              <a:t> </a:t>
            </a:r>
            <a:r>
              <a:rPr lang="en-US" i="0" dirty="0" err="1">
                <a:solidFill>
                  <a:srgbClr val="343A40"/>
                </a:solidFill>
                <a:effectLst/>
                <a:latin typeface="Bahnschrift Light SemiCondensed" panose="020B0502040204020203" pitchFamily="34" charset="0"/>
              </a:rPr>
              <a:t>cho</a:t>
            </a:r>
            <a:r>
              <a:rPr lang="en-US" i="0" dirty="0">
                <a:solidFill>
                  <a:srgbClr val="343A40"/>
                </a:solidFill>
                <a:effectLst/>
                <a:latin typeface="Bahnschrift Light SemiCondensed" panose="020B0502040204020203" pitchFamily="34" charset="0"/>
              </a:rPr>
              <a:t> </a:t>
            </a:r>
            <a:r>
              <a:rPr lang="en-US" i="0" dirty="0" err="1">
                <a:solidFill>
                  <a:srgbClr val="343A40"/>
                </a:solidFill>
                <a:effectLst/>
                <a:latin typeface="Bahnschrift Light SemiCondensed" panose="020B0502040204020203" pitchFamily="34" charset="0"/>
              </a:rPr>
              <a:t>ngũ</a:t>
            </a:r>
            <a:r>
              <a:rPr lang="en-US" i="0" dirty="0">
                <a:solidFill>
                  <a:srgbClr val="343A40"/>
                </a:solidFill>
                <a:effectLst/>
                <a:latin typeface="Bahnschrift Light SemiCondensed" panose="020B0502040204020203" pitchFamily="34" charset="0"/>
              </a:rPr>
              <a:t> </a:t>
            </a:r>
            <a:r>
              <a:rPr lang="en-US" i="0" dirty="0" err="1">
                <a:solidFill>
                  <a:srgbClr val="343A40"/>
                </a:solidFill>
                <a:effectLst/>
                <a:latin typeface="Bahnschrift Light SemiCondensed" panose="020B0502040204020203" pitchFamily="34" charset="0"/>
              </a:rPr>
              <a:t>cốc</a:t>
            </a:r>
            <a:r>
              <a:rPr lang="en-US" i="0" dirty="0">
                <a:solidFill>
                  <a:srgbClr val="343A40"/>
                </a:solidFill>
                <a:effectLst/>
                <a:latin typeface="Bahnschrift Light SemiCondensed" panose="020B0502040204020203" pitchFamily="34" charset="0"/>
              </a:rPr>
              <a:t> </a:t>
            </a:r>
            <a:r>
              <a:rPr lang="en-US" i="0" dirty="0" err="1">
                <a:solidFill>
                  <a:srgbClr val="343A40"/>
                </a:solidFill>
                <a:effectLst/>
                <a:latin typeface="Bahnschrift Light SemiCondensed" panose="020B0502040204020203" pitchFamily="34" charset="0"/>
              </a:rPr>
              <a:t>và</a:t>
            </a:r>
            <a:r>
              <a:rPr lang="en-US" i="0" dirty="0">
                <a:solidFill>
                  <a:srgbClr val="343A40"/>
                </a:solidFill>
                <a:effectLst/>
                <a:latin typeface="Bahnschrift Light SemiCondensed" panose="020B0502040204020203" pitchFamily="34" charset="0"/>
              </a:rPr>
              <a:t> </a:t>
            </a:r>
            <a:r>
              <a:rPr lang="en-US" i="0" dirty="0" err="1">
                <a:solidFill>
                  <a:srgbClr val="343A40"/>
                </a:solidFill>
                <a:effectLst/>
                <a:latin typeface="Bahnschrift Light SemiCondensed" panose="020B0502040204020203" pitchFamily="34" charset="0"/>
              </a:rPr>
              <a:t>sữa</a:t>
            </a:r>
            <a:r>
              <a:rPr lang="en-US" i="0" dirty="0">
                <a:solidFill>
                  <a:srgbClr val="343A40"/>
                </a:solidFill>
                <a:effectLst/>
                <a:latin typeface="Bahnschrift Light SemiCondensed" panose="020B0502040204020203" pitchFamily="34" charset="0"/>
              </a:rPr>
              <a:t> </a:t>
            </a:r>
            <a:r>
              <a:rPr lang="en-US" i="0" dirty="0" err="1">
                <a:solidFill>
                  <a:srgbClr val="343A40"/>
                </a:solidFill>
                <a:effectLst/>
                <a:latin typeface="Bahnschrift Light SemiCondensed" panose="020B0502040204020203" pitchFamily="34" charset="0"/>
              </a:rPr>
              <a:t>chua</a:t>
            </a:r>
            <a:r>
              <a:rPr lang="en-US" i="0" dirty="0">
                <a:solidFill>
                  <a:srgbClr val="343A40"/>
                </a:solidFill>
                <a:effectLst/>
                <a:latin typeface="Bahnschrift Light SemiCondensed" panose="020B0502040204020203" pitchFamily="34" charset="0"/>
              </a:rPr>
              <a:t> </a:t>
            </a:r>
            <a:r>
              <a:rPr lang="en-US" i="0" dirty="0" err="1">
                <a:solidFill>
                  <a:srgbClr val="343A40"/>
                </a:solidFill>
                <a:effectLst/>
                <a:latin typeface="Bahnschrift Light SemiCondensed" panose="020B0502040204020203" pitchFamily="34" charset="0"/>
              </a:rPr>
              <a:t>và</a:t>
            </a:r>
            <a:r>
              <a:rPr lang="en-US" i="0" dirty="0">
                <a:solidFill>
                  <a:srgbClr val="343A40"/>
                </a:solidFill>
                <a:effectLst/>
                <a:latin typeface="Bahnschrift Light SemiCondensed" panose="020B0502040204020203" pitchFamily="34" charset="0"/>
              </a:rPr>
              <a:t> </a:t>
            </a:r>
            <a:r>
              <a:rPr lang="en-US" i="0" dirty="0" err="1">
                <a:solidFill>
                  <a:srgbClr val="343A40"/>
                </a:solidFill>
                <a:effectLst/>
                <a:latin typeface="Bahnschrift Light SemiCondensed" panose="020B0502040204020203" pitchFamily="34" charset="0"/>
              </a:rPr>
              <a:t>thưởng</a:t>
            </a:r>
            <a:r>
              <a:rPr lang="en-US" i="0" dirty="0">
                <a:solidFill>
                  <a:srgbClr val="343A40"/>
                </a:solidFill>
                <a:effectLst/>
                <a:latin typeface="Bahnschrift Light SemiCondensed" panose="020B0502040204020203" pitchFamily="34" charset="0"/>
              </a:rPr>
              <a:t> </a:t>
            </a:r>
            <a:r>
              <a:rPr lang="en-US" i="0" dirty="0" err="1">
                <a:solidFill>
                  <a:srgbClr val="343A40"/>
                </a:solidFill>
                <a:effectLst/>
                <a:latin typeface="Bahnschrift Light SemiCondensed" panose="020B0502040204020203" pitchFamily="34" charset="0"/>
              </a:rPr>
              <a:t>thức</a:t>
            </a:r>
            <a:endParaRPr lang="en-US" i="0" dirty="0">
              <a:solidFill>
                <a:srgbClr val="343A40"/>
              </a:solidFill>
              <a:effectLst/>
              <a:latin typeface="Bahnschrift Light SemiCondensed" panose="020B0502040204020203" pitchFamily="34" charset="0"/>
            </a:endParaRPr>
          </a:p>
          <a:p>
            <a:pPr marL="0" indent="0">
              <a:buNone/>
            </a:pPr>
            <a:br>
              <a:rPr lang="vi-VN" dirty="0">
                <a:latin typeface="Bahnschrift Light SemiCondensed" panose="020B0502040204020203" pitchFamily="34" charset="0"/>
              </a:rPr>
            </a:br>
            <a:endParaRPr lang="en-US" dirty="0">
              <a:latin typeface="Bahnschrift Light SemiCondensed" panose="020B0502040204020203" pitchFamily="34" charset="0"/>
            </a:endParaRPr>
          </a:p>
        </p:txBody>
      </p:sp>
    </p:spTree>
    <p:extLst>
      <p:ext uri="{BB962C8B-B14F-4D97-AF65-F5344CB8AC3E}">
        <p14:creationId xmlns:p14="http://schemas.microsoft.com/office/powerpoint/2010/main" val="324430744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790C0F0-89F5-4625-A8C1-E87C1A9718BC}"/>
              </a:ext>
            </a:extLst>
          </p:cNvPr>
          <p:cNvSpPr>
            <a:spLocks noGrp="1"/>
          </p:cNvSpPr>
          <p:nvPr>
            <p:ph type="title"/>
          </p:nvPr>
        </p:nvSpPr>
        <p:spPr/>
        <p:txBody>
          <a:bodyPr/>
          <a:lstStyle/>
          <a:p>
            <a:r>
              <a:rPr lang="en-US" dirty="0" err="1">
                <a:latin typeface="Arial" panose="020B0604020202020204" pitchFamily="34" charset="0"/>
                <a:cs typeface="Arial" panose="020B0604020202020204" pitchFamily="34" charset="0"/>
              </a:rPr>
              <a:t>Sáng</a:t>
            </a:r>
            <a:r>
              <a:rPr lang="en-US" dirty="0">
                <a:latin typeface="Arial" panose="020B0604020202020204" pitchFamily="34" charset="0"/>
                <a:cs typeface="Arial" panose="020B0604020202020204" pitchFamily="34" charset="0"/>
              </a:rPr>
              <a:t> </a:t>
            </a:r>
            <a:r>
              <a:rPr lang="en-US" dirty="0" err="1">
                <a:latin typeface="Arial" panose="020B0604020202020204" pitchFamily="34" charset="0"/>
                <a:cs typeface="Arial" panose="020B0604020202020204" pitchFamily="34" charset="0"/>
              </a:rPr>
              <a:t>tạo</a:t>
            </a:r>
            <a:endParaRPr lang="en-US" dirty="0">
              <a:latin typeface="Arial" panose="020B0604020202020204" pitchFamily="34" charset="0"/>
              <a:cs typeface="Arial" panose="020B0604020202020204" pitchFamily="34" charset="0"/>
            </a:endParaRPr>
          </a:p>
        </p:txBody>
      </p:sp>
      <p:sp>
        <p:nvSpPr>
          <p:cNvPr id="3" name="Content Placeholder 2">
            <a:extLst>
              <a:ext uri="{FF2B5EF4-FFF2-40B4-BE49-F238E27FC236}">
                <a16:creationId xmlns:a16="http://schemas.microsoft.com/office/drawing/2014/main" id="{1016494A-1CFD-4775-BA7E-A7F71BF39081}"/>
              </a:ext>
            </a:extLst>
          </p:cNvPr>
          <p:cNvSpPr>
            <a:spLocks noGrp="1"/>
          </p:cNvSpPr>
          <p:nvPr>
            <p:ph idx="1"/>
          </p:nvPr>
        </p:nvSpPr>
        <p:spPr/>
        <p:txBody>
          <a:bodyPr/>
          <a:lstStyle/>
          <a:p>
            <a:r>
              <a:rPr lang="en-US" dirty="0" err="1">
                <a:latin typeface="Bahnschrift Condensed" panose="020B0502040204020203" pitchFamily="34" charset="0"/>
              </a:rPr>
              <a:t>Không</a:t>
            </a:r>
            <a:r>
              <a:rPr lang="en-US" dirty="0">
                <a:latin typeface="Bahnschrift Condensed" panose="020B0502040204020203" pitchFamily="34" charset="0"/>
              </a:rPr>
              <a:t> </a:t>
            </a:r>
            <a:r>
              <a:rPr lang="en-US" dirty="0" err="1">
                <a:latin typeface="Bahnschrift Condensed" panose="020B0502040204020203" pitchFamily="34" charset="0"/>
              </a:rPr>
              <a:t>như</a:t>
            </a:r>
            <a:r>
              <a:rPr lang="en-US" dirty="0">
                <a:latin typeface="Bahnschrift Condensed" panose="020B0502040204020203" pitchFamily="34" charset="0"/>
              </a:rPr>
              <a:t> bao </a:t>
            </a:r>
            <a:r>
              <a:rPr lang="en-US" dirty="0" err="1">
                <a:latin typeface="Bahnschrift Condensed" panose="020B0502040204020203" pitchFamily="34" charset="0"/>
              </a:rPr>
              <a:t>người,nhóm</a:t>
            </a:r>
            <a:r>
              <a:rPr lang="en-US" dirty="0">
                <a:latin typeface="Bahnschrift Condensed" panose="020B0502040204020203" pitchFamily="34" charset="0"/>
              </a:rPr>
              <a:t> </a:t>
            </a:r>
            <a:r>
              <a:rPr lang="en-US" dirty="0" err="1">
                <a:latin typeface="Bahnschrift Condensed" panose="020B0502040204020203" pitchFamily="34" charset="0"/>
              </a:rPr>
              <a:t>chúng</a:t>
            </a:r>
            <a:r>
              <a:rPr lang="en-US" dirty="0">
                <a:latin typeface="Bahnschrift Condensed" panose="020B0502040204020203" pitchFamily="34" charset="0"/>
              </a:rPr>
              <a:t> </a:t>
            </a:r>
            <a:r>
              <a:rPr lang="en-US" dirty="0" err="1">
                <a:latin typeface="Bahnschrift Condensed" panose="020B0502040204020203" pitchFamily="34" charset="0"/>
              </a:rPr>
              <a:t>em</a:t>
            </a:r>
            <a:r>
              <a:rPr lang="en-US" dirty="0">
                <a:latin typeface="Bahnschrift Condensed" panose="020B0502040204020203" pitchFamily="34" charset="0"/>
              </a:rPr>
              <a:t> </a:t>
            </a:r>
            <a:r>
              <a:rPr lang="en-US" dirty="0" err="1">
                <a:latin typeface="Bahnschrift Condensed" panose="020B0502040204020203" pitchFamily="34" charset="0"/>
              </a:rPr>
              <a:t>đã</a:t>
            </a:r>
            <a:r>
              <a:rPr lang="en-US" dirty="0">
                <a:latin typeface="Bahnschrift Condensed" panose="020B0502040204020203" pitchFamily="34" charset="0"/>
              </a:rPr>
              <a:t> </a:t>
            </a:r>
            <a:r>
              <a:rPr lang="en-US" dirty="0" err="1">
                <a:latin typeface="Bahnschrift Condensed" panose="020B0502040204020203" pitchFamily="34" charset="0"/>
              </a:rPr>
              <a:t>có</a:t>
            </a:r>
            <a:r>
              <a:rPr lang="en-US" dirty="0">
                <a:latin typeface="Bahnschrift Condensed" panose="020B0502040204020203" pitchFamily="34" charset="0"/>
              </a:rPr>
              <a:t> </a:t>
            </a:r>
            <a:r>
              <a:rPr lang="en-US" dirty="0" err="1">
                <a:latin typeface="Bahnschrift Condensed" panose="020B0502040204020203" pitchFamily="34" charset="0"/>
              </a:rPr>
              <a:t>các</a:t>
            </a:r>
            <a:r>
              <a:rPr lang="en-US" dirty="0">
                <a:latin typeface="Bahnschrift Condensed" panose="020B0502040204020203" pitchFamily="34" charset="0"/>
              </a:rPr>
              <a:t> </a:t>
            </a:r>
            <a:r>
              <a:rPr lang="en-US" dirty="0" err="1">
                <a:latin typeface="Bahnschrift Condensed" panose="020B0502040204020203" pitchFamily="34" charset="0"/>
              </a:rPr>
              <a:t>cuộc</a:t>
            </a:r>
            <a:r>
              <a:rPr lang="en-US" dirty="0">
                <a:latin typeface="Bahnschrift Condensed" panose="020B0502040204020203" pitchFamily="34" charset="0"/>
              </a:rPr>
              <a:t> </a:t>
            </a:r>
            <a:r>
              <a:rPr lang="en-US" dirty="0" err="1">
                <a:latin typeface="Bahnschrift Condensed" panose="020B0502040204020203" pitchFamily="34" charset="0"/>
              </a:rPr>
              <a:t>tranh</a:t>
            </a:r>
            <a:r>
              <a:rPr lang="en-US" dirty="0">
                <a:latin typeface="Bahnschrift Condensed" panose="020B0502040204020203" pitchFamily="34" charset="0"/>
              </a:rPr>
              <a:t> </a:t>
            </a:r>
            <a:r>
              <a:rPr lang="en-US" dirty="0" err="1">
                <a:latin typeface="Bahnschrift Condensed" panose="020B0502040204020203" pitchFamily="34" charset="0"/>
              </a:rPr>
              <a:t>luận</a:t>
            </a:r>
            <a:r>
              <a:rPr lang="en-US" dirty="0">
                <a:latin typeface="Bahnschrift Condensed" panose="020B0502040204020203" pitchFamily="34" charset="0"/>
              </a:rPr>
              <a:t> </a:t>
            </a:r>
            <a:r>
              <a:rPr lang="en-US" dirty="0" err="1">
                <a:latin typeface="Bahnschrift Condensed" panose="020B0502040204020203" pitchFamily="34" charset="0"/>
              </a:rPr>
              <a:t>về</a:t>
            </a:r>
            <a:r>
              <a:rPr lang="en-US" dirty="0">
                <a:latin typeface="Bahnschrift Condensed" panose="020B0502040204020203" pitchFamily="34" charset="0"/>
              </a:rPr>
              <a:t> </a:t>
            </a:r>
            <a:r>
              <a:rPr lang="en-US" dirty="0" err="1">
                <a:latin typeface="Bahnschrift Condensed" panose="020B0502040204020203" pitchFamily="34" charset="0"/>
              </a:rPr>
              <a:t>các</a:t>
            </a:r>
            <a:r>
              <a:rPr lang="en-US" dirty="0">
                <a:latin typeface="Bahnschrift Condensed" panose="020B0502040204020203" pitchFamily="34" charset="0"/>
              </a:rPr>
              <a:t> </a:t>
            </a:r>
            <a:r>
              <a:rPr lang="en-US" dirty="0" err="1">
                <a:latin typeface="Bahnschrift Condensed" panose="020B0502040204020203" pitchFamily="34" charset="0"/>
              </a:rPr>
              <a:t>cách</a:t>
            </a:r>
            <a:r>
              <a:rPr lang="en-US" dirty="0">
                <a:latin typeface="Bahnschrift Condensed" panose="020B0502040204020203" pitchFamily="34" charset="0"/>
              </a:rPr>
              <a:t> </a:t>
            </a:r>
            <a:r>
              <a:rPr lang="en-US" dirty="0" err="1">
                <a:latin typeface="Bahnschrift Condensed" panose="020B0502040204020203" pitchFamily="34" charset="0"/>
              </a:rPr>
              <a:t>sáng</a:t>
            </a:r>
            <a:r>
              <a:rPr lang="en-US" dirty="0">
                <a:latin typeface="Bahnschrift Condensed" panose="020B0502040204020203" pitchFamily="34" charset="0"/>
              </a:rPr>
              <a:t> </a:t>
            </a:r>
            <a:r>
              <a:rPr lang="en-US" dirty="0" err="1">
                <a:latin typeface="Bahnschrift Condensed" panose="020B0502040204020203" pitchFamily="34" charset="0"/>
              </a:rPr>
              <a:t>tạo</a:t>
            </a:r>
            <a:r>
              <a:rPr lang="en-US" dirty="0">
                <a:latin typeface="Bahnschrift Condensed" panose="020B0502040204020203" pitchFamily="34" charset="0"/>
              </a:rPr>
              <a:t> </a:t>
            </a:r>
            <a:r>
              <a:rPr lang="en-US" dirty="0" err="1">
                <a:latin typeface="Bahnschrift Condensed" panose="020B0502040204020203" pitchFamily="34" charset="0"/>
              </a:rPr>
              <a:t>sữa</a:t>
            </a:r>
            <a:r>
              <a:rPr lang="en-US" dirty="0">
                <a:latin typeface="Bahnschrift Condensed" panose="020B0502040204020203" pitchFamily="34" charset="0"/>
              </a:rPr>
              <a:t> </a:t>
            </a:r>
            <a:r>
              <a:rPr lang="en-US" dirty="0" err="1">
                <a:latin typeface="Bahnschrift Condensed" panose="020B0502040204020203" pitchFamily="34" charset="0"/>
              </a:rPr>
              <a:t>chua,thay</a:t>
            </a:r>
            <a:r>
              <a:rPr lang="en-US" dirty="0">
                <a:latin typeface="Bahnschrift Condensed" panose="020B0502040204020203" pitchFamily="34" charset="0"/>
              </a:rPr>
              <a:t> </a:t>
            </a:r>
            <a:r>
              <a:rPr lang="en-US" dirty="0" err="1">
                <a:latin typeface="Bahnschrift Condensed" panose="020B0502040204020203" pitchFamily="34" charset="0"/>
              </a:rPr>
              <a:t>vì</a:t>
            </a:r>
            <a:r>
              <a:rPr lang="en-US" dirty="0">
                <a:latin typeface="Bahnschrift Condensed" panose="020B0502040204020203" pitchFamily="34" charset="0"/>
              </a:rPr>
              <a:t> dung </a:t>
            </a:r>
            <a:r>
              <a:rPr lang="en-US" dirty="0" err="1">
                <a:latin typeface="Bahnschrift Condensed" panose="020B0502040204020203" pitchFamily="34" charset="0"/>
              </a:rPr>
              <a:t>sữa</a:t>
            </a:r>
            <a:r>
              <a:rPr lang="en-US" dirty="0">
                <a:latin typeface="Bahnschrift Condensed" panose="020B0502040204020203" pitchFamily="34" charset="0"/>
              </a:rPr>
              <a:t> </a:t>
            </a:r>
            <a:r>
              <a:rPr lang="en-US" dirty="0" err="1">
                <a:latin typeface="Bahnschrift Condensed" panose="020B0502040204020203" pitchFamily="34" charset="0"/>
              </a:rPr>
              <a:t>tươi</a:t>
            </a:r>
            <a:r>
              <a:rPr lang="en-US" dirty="0">
                <a:latin typeface="Bahnschrift Condensed" panose="020B0502040204020203" pitchFamily="34" charset="0"/>
              </a:rPr>
              <a:t> </a:t>
            </a:r>
            <a:r>
              <a:rPr lang="en-US" dirty="0" err="1">
                <a:latin typeface="Bahnschrift Condensed" panose="020B0502040204020203" pitchFamily="34" charset="0"/>
              </a:rPr>
              <a:t>với</a:t>
            </a:r>
            <a:r>
              <a:rPr lang="en-US" dirty="0">
                <a:latin typeface="Bahnschrift Condensed" panose="020B0502040204020203" pitchFamily="34" charset="0"/>
              </a:rPr>
              <a:t> </a:t>
            </a:r>
            <a:r>
              <a:rPr lang="en-US" dirty="0" err="1">
                <a:latin typeface="Bahnschrift Condensed" panose="020B0502040204020203" pitchFamily="34" charset="0"/>
              </a:rPr>
              <a:t>ngũ</a:t>
            </a:r>
            <a:r>
              <a:rPr lang="en-US" dirty="0">
                <a:latin typeface="Bahnschrift Condensed" panose="020B0502040204020203" pitchFamily="34" charset="0"/>
              </a:rPr>
              <a:t> </a:t>
            </a:r>
            <a:r>
              <a:rPr lang="en-US" dirty="0" err="1">
                <a:latin typeface="Bahnschrift Condensed" panose="020B0502040204020203" pitchFamily="34" charset="0"/>
              </a:rPr>
              <a:t>cốc</a:t>
            </a:r>
            <a:r>
              <a:rPr lang="en-US" dirty="0">
                <a:latin typeface="Bahnschrift Condensed" panose="020B0502040204020203" pitchFamily="34" charset="0"/>
              </a:rPr>
              <a:t> </a:t>
            </a:r>
            <a:r>
              <a:rPr lang="en-US" dirty="0" err="1">
                <a:latin typeface="Bahnschrift Condensed" panose="020B0502040204020203" pitchFamily="34" charset="0"/>
              </a:rPr>
              <a:t>thì</a:t>
            </a:r>
            <a:r>
              <a:rPr lang="en-US" dirty="0">
                <a:latin typeface="Bahnschrift Condensed" panose="020B0502040204020203" pitchFamily="34" charset="0"/>
              </a:rPr>
              <a:t> </a:t>
            </a:r>
            <a:r>
              <a:rPr lang="en-US" dirty="0" err="1">
                <a:latin typeface="Bahnschrift Condensed" panose="020B0502040204020203" pitchFamily="34" charset="0"/>
              </a:rPr>
              <a:t>tổ</a:t>
            </a:r>
            <a:r>
              <a:rPr lang="en-US" dirty="0">
                <a:latin typeface="Bahnschrift Condensed" panose="020B0502040204020203" pitchFamily="34" charset="0"/>
              </a:rPr>
              <a:t> </a:t>
            </a:r>
            <a:r>
              <a:rPr lang="en-US" dirty="0" err="1">
                <a:latin typeface="Bahnschrift Condensed" panose="020B0502040204020203" pitchFamily="34" charset="0"/>
              </a:rPr>
              <a:t>em</a:t>
            </a:r>
            <a:r>
              <a:rPr lang="en-US" dirty="0">
                <a:latin typeface="Bahnschrift Condensed" panose="020B0502040204020203" pitchFamily="34" charset="0"/>
              </a:rPr>
              <a:t> </a:t>
            </a:r>
            <a:r>
              <a:rPr lang="en-US" dirty="0" err="1">
                <a:latin typeface="Bahnschrift Condensed" panose="020B0502040204020203" pitchFamily="34" charset="0"/>
              </a:rPr>
              <a:t>đã</a:t>
            </a:r>
            <a:r>
              <a:rPr lang="en-US" dirty="0">
                <a:latin typeface="Bahnschrift Condensed" panose="020B0502040204020203" pitchFamily="34" charset="0"/>
              </a:rPr>
              <a:t> </a:t>
            </a:r>
            <a:r>
              <a:rPr lang="en-US" dirty="0" err="1">
                <a:latin typeface="Bahnschrift Condensed" panose="020B0502040204020203" pitchFamily="34" charset="0"/>
              </a:rPr>
              <a:t>thử</a:t>
            </a:r>
            <a:r>
              <a:rPr lang="en-US" dirty="0">
                <a:latin typeface="Bahnschrift Condensed" panose="020B0502040204020203" pitchFamily="34" charset="0"/>
              </a:rPr>
              <a:t> </a:t>
            </a:r>
            <a:r>
              <a:rPr lang="en-US" dirty="0" err="1">
                <a:latin typeface="Bahnschrift Condensed" panose="020B0502040204020203" pitchFamily="34" charset="0"/>
              </a:rPr>
              <a:t>ăn</a:t>
            </a:r>
            <a:r>
              <a:rPr lang="en-US" dirty="0">
                <a:latin typeface="Bahnschrift Condensed" panose="020B0502040204020203" pitchFamily="34" charset="0"/>
              </a:rPr>
              <a:t> </a:t>
            </a:r>
            <a:r>
              <a:rPr lang="en-US" dirty="0" err="1">
                <a:latin typeface="Bahnschrift Condensed" panose="020B0502040204020203" pitchFamily="34" charset="0"/>
              </a:rPr>
              <a:t>sữa</a:t>
            </a:r>
            <a:r>
              <a:rPr lang="en-US" dirty="0">
                <a:latin typeface="Bahnschrift Condensed" panose="020B0502040204020203" pitchFamily="34" charset="0"/>
              </a:rPr>
              <a:t> </a:t>
            </a:r>
            <a:r>
              <a:rPr lang="en-US" dirty="0" err="1">
                <a:latin typeface="Bahnschrift Condensed" panose="020B0502040204020203" pitchFamily="34" charset="0"/>
              </a:rPr>
              <a:t>chua</a:t>
            </a:r>
            <a:r>
              <a:rPr lang="en-US" dirty="0">
                <a:latin typeface="Bahnschrift Condensed" panose="020B0502040204020203" pitchFamily="34" charset="0"/>
              </a:rPr>
              <a:t> </a:t>
            </a:r>
            <a:r>
              <a:rPr lang="en-US" dirty="0" err="1">
                <a:latin typeface="Bahnschrift Condensed" panose="020B0502040204020203" pitchFamily="34" charset="0"/>
              </a:rPr>
              <a:t>với</a:t>
            </a:r>
            <a:r>
              <a:rPr lang="en-US" dirty="0">
                <a:latin typeface="Bahnschrift Condensed" panose="020B0502040204020203" pitchFamily="34" charset="0"/>
              </a:rPr>
              <a:t> </a:t>
            </a:r>
            <a:r>
              <a:rPr lang="en-US" dirty="0" err="1">
                <a:latin typeface="Bahnschrift Condensed" panose="020B0502040204020203" pitchFamily="34" charset="0"/>
              </a:rPr>
              <a:t>ngũ</a:t>
            </a:r>
            <a:r>
              <a:rPr lang="en-US" dirty="0">
                <a:latin typeface="Bahnschrift Condensed" panose="020B0502040204020203" pitchFamily="34" charset="0"/>
              </a:rPr>
              <a:t> </a:t>
            </a:r>
            <a:r>
              <a:rPr lang="en-US" dirty="0" err="1">
                <a:latin typeface="Bahnschrift Condensed" panose="020B0502040204020203" pitchFamily="34" charset="0"/>
              </a:rPr>
              <a:t>cốc</a:t>
            </a:r>
            <a:r>
              <a:rPr lang="en-US" dirty="0">
                <a:latin typeface="Bahnschrift Condensed" panose="020B0502040204020203" pitchFamily="34" charset="0"/>
              </a:rPr>
              <a:t> </a:t>
            </a:r>
            <a:r>
              <a:rPr lang="en-US" dirty="0" err="1">
                <a:latin typeface="Bahnschrift Condensed" panose="020B0502040204020203" pitchFamily="34" charset="0"/>
              </a:rPr>
              <a:t>thì</a:t>
            </a:r>
            <a:r>
              <a:rPr lang="en-US" dirty="0">
                <a:latin typeface="Bahnschrift Condensed" panose="020B0502040204020203" pitchFamily="34" charset="0"/>
              </a:rPr>
              <a:t> </a:t>
            </a:r>
            <a:r>
              <a:rPr lang="en-US" dirty="0" err="1">
                <a:latin typeface="Bahnschrift Condensed" panose="020B0502040204020203" pitchFamily="34" charset="0"/>
              </a:rPr>
              <a:t>cuối</a:t>
            </a:r>
            <a:r>
              <a:rPr lang="en-US" dirty="0">
                <a:latin typeface="Bahnschrift Condensed" panose="020B0502040204020203" pitchFamily="34" charset="0"/>
              </a:rPr>
              <a:t> </a:t>
            </a:r>
            <a:r>
              <a:rPr lang="en-US" dirty="0" err="1">
                <a:latin typeface="Bahnschrift Condensed" panose="020B0502040204020203" pitchFamily="34" charset="0"/>
              </a:rPr>
              <a:t>cùng</a:t>
            </a:r>
            <a:r>
              <a:rPr lang="en-US" dirty="0">
                <a:latin typeface="Bahnschrift Condensed" panose="020B0502040204020203" pitchFamily="34" charset="0"/>
              </a:rPr>
              <a:t> </a:t>
            </a:r>
            <a:r>
              <a:rPr lang="en-US" dirty="0" err="1">
                <a:latin typeface="Bahnschrift Condensed" panose="020B0502040204020203" pitchFamily="34" charset="0"/>
              </a:rPr>
              <a:t>đã</a:t>
            </a:r>
            <a:r>
              <a:rPr lang="en-US" dirty="0">
                <a:latin typeface="Bahnschrift Condensed" panose="020B0502040204020203" pitchFamily="34" charset="0"/>
              </a:rPr>
              <a:t> ra </a:t>
            </a:r>
            <a:r>
              <a:rPr lang="en-US" dirty="0" err="1">
                <a:latin typeface="Bahnschrift Condensed" panose="020B0502040204020203" pitchFamily="34" charset="0"/>
              </a:rPr>
              <a:t>một</a:t>
            </a:r>
            <a:r>
              <a:rPr lang="en-US" dirty="0">
                <a:latin typeface="Bahnschrift Condensed" panose="020B0502040204020203" pitchFamily="34" charset="0"/>
              </a:rPr>
              <a:t> </a:t>
            </a:r>
            <a:r>
              <a:rPr lang="en-US" dirty="0" err="1">
                <a:latin typeface="Bahnschrift Condensed" panose="020B0502040204020203" pitchFamily="34" charset="0"/>
              </a:rPr>
              <a:t>món</a:t>
            </a:r>
            <a:r>
              <a:rPr lang="en-US" dirty="0">
                <a:latin typeface="Bahnschrift Condensed" panose="020B0502040204020203" pitchFamily="34" charset="0"/>
              </a:rPr>
              <a:t> </a:t>
            </a:r>
            <a:r>
              <a:rPr lang="en-US" dirty="0" err="1">
                <a:latin typeface="Bahnschrift Condensed" panose="020B0502040204020203" pitchFamily="34" charset="0"/>
              </a:rPr>
              <a:t>ngon</a:t>
            </a:r>
            <a:r>
              <a:rPr lang="en-US" dirty="0">
                <a:latin typeface="Bahnschrift Condensed" panose="020B0502040204020203" pitchFamily="34" charset="0"/>
              </a:rPr>
              <a:t> </a:t>
            </a:r>
            <a:r>
              <a:rPr lang="en-US" dirty="0" err="1">
                <a:latin typeface="Bahnschrift Condensed" panose="020B0502040204020203" pitchFamily="34" charset="0"/>
              </a:rPr>
              <a:t>độc</a:t>
            </a:r>
            <a:r>
              <a:rPr lang="en-US" dirty="0">
                <a:latin typeface="Bahnschrift Condensed" panose="020B0502040204020203" pitchFamily="34" charset="0"/>
              </a:rPr>
              <a:t> </a:t>
            </a:r>
            <a:r>
              <a:rPr lang="en-US" dirty="0" err="1">
                <a:latin typeface="Bahnschrift Condensed" panose="020B0502040204020203" pitchFamily="34" charset="0"/>
              </a:rPr>
              <a:t>lạ</a:t>
            </a:r>
            <a:r>
              <a:rPr lang="en-US" dirty="0">
                <a:latin typeface="Bahnschrift Condensed" panose="020B0502040204020203" pitchFamily="34" charset="0"/>
              </a:rPr>
              <a:t> </a:t>
            </a:r>
            <a:r>
              <a:rPr lang="en-US" dirty="0" err="1">
                <a:latin typeface="Bahnschrift Condensed" panose="020B0502040204020203" pitchFamily="34" charset="0"/>
              </a:rPr>
              <a:t>Bình</a:t>
            </a:r>
            <a:r>
              <a:rPr lang="en-US" dirty="0">
                <a:latin typeface="Bahnschrift Condensed" panose="020B0502040204020203" pitchFamily="34" charset="0"/>
              </a:rPr>
              <a:t> </a:t>
            </a:r>
            <a:r>
              <a:rPr lang="en-US" dirty="0" err="1">
                <a:latin typeface="Bahnschrift Condensed" panose="020B0502040204020203" pitchFamily="34" charset="0"/>
              </a:rPr>
              <a:t>Dương</a:t>
            </a:r>
            <a:r>
              <a:rPr lang="en-US" dirty="0">
                <a:latin typeface="Bahnschrift Condensed" panose="020B0502040204020203" pitchFamily="34" charset="0"/>
              </a:rPr>
              <a:t> 6A1</a:t>
            </a:r>
            <a:endParaRPr lang="en-US" dirty="0"/>
          </a:p>
        </p:txBody>
      </p:sp>
    </p:spTree>
    <p:extLst>
      <p:ext uri="{BB962C8B-B14F-4D97-AF65-F5344CB8AC3E}">
        <p14:creationId xmlns:p14="http://schemas.microsoft.com/office/powerpoint/2010/main" val="64465227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00555E4-2F1A-40FA-B538-ACCEC4C90013}"/>
              </a:ext>
            </a:extLst>
          </p:cNvPr>
          <p:cNvSpPr>
            <a:spLocks noGrp="1"/>
          </p:cNvSpPr>
          <p:nvPr>
            <p:ph type="title"/>
          </p:nvPr>
        </p:nvSpPr>
        <p:spPr/>
        <p:txBody>
          <a:bodyPr/>
          <a:lstStyle/>
          <a:p>
            <a:r>
              <a:rPr lang="en-US" dirty="0" err="1">
                <a:solidFill>
                  <a:srgbClr val="FF0000"/>
                </a:solidFill>
                <a:latin typeface="Arial Narrow" panose="020B0606020202030204" pitchFamily="34" charset="0"/>
              </a:rPr>
              <a:t>Giải</a:t>
            </a:r>
            <a:r>
              <a:rPr lang="en-US" dirty="0">
                <a:solidFill>
                  <a:srgbClr val="FF0000"/>
                </a:solidFill>
                <a:latin typeface="Arial Narrow" panose="020B0606020202030204" pitchFamily="34" charset="0"/>
              </a:rPr>
              <a:t> </a:t>
            </a:r>
            <a:r>
              <a:rPr lang="en-US" dirty="0" err="1">
                <a:solidFill>
                  <a:srgbClr val="FF0000"/>
                </a:solidFill>
                <a:latin typeface="Arial Narrow" panose="020B0606020202030204" pitchFamily="34" charset="0"/>
              </a:rPr>
              <a:t>đáp</a:t>
            </a:r>
            <a:r>
              <a:rPr lang="en-US" dirty="0">
                <a:solidFill>
                  <a:srgbClr val="FF0000"/>
                </a:solidFill>
                <a:latin typeface="Arial Narrow" panose="020B0606020202030204" pitchFamily="34" charset="0"/>
              </a:rPr>
              <a:t> </a:t>
            </a:r>
            <a:r>
              <a:rPr lang="en-US" dirty="0" err="1">
                <a:solidFill>
                  <a:srgbClr val="FF0000"/>
                </a:solidFill>
                <a:latin typeface="Arial Narrow" panose="020B0606020202030204" pitchFamily="34" charset="0"/>
              </a:rPr>
              <a:t>thắc</a:t>
            </a:r>
            <a:r>
              <a:rPr lang="en-US" dirty="0">
                <a:solidFill>
                  <a:srgbClr val="FF0000"/>
                </a:solidFill>
                <a:latin typeface="Arial Narrow" panose="020B0606020202030204" pitchFamily="34" charset="0"/>
              </a:rPr>
              <a:t> </a:t>
            </a:r>
            <a:r>
              <a:rPr lang="en-US" dirty="0" err="1">
                <a:solidFill>
                  <a:srgbClr val="FF0000"/>
                </a:solidFill>
                <a:latin typeface="Arial Narrow" panose="020B0606020202030204" pitchFamily="34" charset="0"/>
              </a:rPr>
              <a:t>mắc</a:t>
            </a:r>
            <a:endParaRPr lang="en-US" dirty="0">
              <a:solidFill>
                <a:srgbClr val="FF0000"/>
              </a:solidFill>
              <a:latin typeface="Arial Narrow" panose="020B0606020202030204" pitchFamily="34" charset="0"/>
            </a:endParaRPr>
          </a:p>
        </p:txBody>
      </p:sp>
      <p:sp>
        <p:nvSpPr>
          <p:cNvPr id="3" name="Content Placeholder 2">
            <a:extLst>
              <a:ext uri="{FF2B5EF4-FFF2-40B4-BE49-F238E27FC236}">
                <a16:creationId xmlns:a16="http://schemas.microsoft.com/office/drawing/2014/main" id="{053F4077-41E0-4A5D-80E5-D87A620DC491}"/>
              </a:ext>
            </a:extLst>
          </p:cNvPr>
          <p:cNvSpPr>
            <a:spLocks noGrp="1"/>
          </p:cNvSpPr>
          <p:nvPr>
            <p:ph idx="1"/>
          </p:nvPr>
        </p:nvSpPr>
        <p:spPr/>
        <p:txBody>
          <a:bodyPr/>
          <a:lstStyle/>
          <a:p>
            <a:endParaRPr lang="en-US" dirty="0"/>
          </a:p>
        </p:txBody>
      </p:sp>
    </p:spTree>
    <p:extLst>
      <p:ext uri="{BB962C8B-B14F-4D97-AF65-F5344CB8AC3E}">
        <p14:creationId xmlns:p14="http://schemas.microsoft.com/office/powerpoint/2010/main" val="120958325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9D144CF-B49E-4687-8D74-AD038BCDF06C}"/>
              </a:ext>
            </a:extLst>
          </p:cNvPr>
          <p:cNvSpPr>
            <a:spLocks noGrp="1"/>
          </p:cNvSpPr>
          <p:nvPr>
            <p:ph type="title"/>
          </p:nvPr>
        </p:nvSpPr>
        <p:spPr/>
        <p:txBody>
          <a:bodyPr/>
          <a:lstStyle/>
          <a:p>
            <a:r>
              <a:rPr lang="en-US" dirty="0" err="1">
                <a:latin typeface="Agency FB" panose="020B0503020202020204" pitchFamily="34" charset="0"/>
              </a:rPr>
              <a:t>Sữa</a:t>
            </a:r>
            <a:r>
              <a:rPr lang="en-US" dirty="0">
                <a:latin typeface="Agency FB" panose="020B0503020202020204" pitchFamily="34" charset="0"/>
              </a:rPr>
              <a:t> </a:t>
            </a:r>
            <a:r>
              <a:rPr lang="en-US" dirty="0" err="1">
                <a:latin typeface="Agency FB" panose="020B0503020202020204" pitchFamily="34" charset="0"/>
              </a:rPr>
              <a:t>chua</a:t>
            </a:r>
            <a:r>
              <a:rPr lang="en-US" dirty="0">
                <a:latin typeface="Agency FB" panose="020B0503020202020204" pitchFamily="34" charset="0"/>
              </a:rPr>
              <a:t> </a:t>
            </a:r>
            <a:r>
              <a:rPr lang="en-US" dirty="0" err="1">
                <a:latin typeface="Agency FB" panose="020B0503020202020204" pitchFamily="34" charset="0"/>
              </a:rPr>
              <a:t>có</a:t>
            </a:r>
            <a:r>
              <a:rPr lang="en-US" dirty="0">
                <a:latin typeface="Agency FB" panose="020B0503020202020204" pitchFamily="34" charset="0"/>
              </a:rPr>
              <a:t> </a:t>
            </a:r>
            <a:r>
              <a:rPr lang="en-US" dirty="0" err="1">
                <a:latin typeface="Agency FB" panose="020B0503020202020204" pitchFamily="34" charset="0"/>
              </a:rPr>
              <a:t>tác</a:t>
            </a:r>
            <a:r>
              <a:rPr lang="en-US" dirty="0">
                <a:latin typeface="Agency FB" panose="020B0503020202020204" pitchFamily="34" charset="0"/>
              </a:rPr>
              <a:t> </a:t>
            </a:r>
            <a:r>
              <a:rPr lang="en-US" dirty="0" err="1">
                <a:latin typeface="Agency FB" panose="020B0503020202020204" pitchFamily="34" charset="0"/>
              </a:rPr>
              <a:t>dụng</a:t>
            </a:r>
            <a:r>
              <a:rPr lang="en-US" dirty="0">
                <a:latin typeface="Agency FB" panose="020B0503020202020204" pitchFamily="34" charset="0"/>
              </a:rPr>
              <a:t> </a:t>
            </a:r>
            <a:r>
              <a:rPr lang="en-US" dirty="0" err="1">
                <a:latin typeface="Agency FB" panose="020B0503020202020204" pitchFamily="34" charset="0"/>
              </a:rPr>
              <a:t>gì</a:t>
            </a:r>
            <a:r>
              <a:rPr lang="en-US" dirty="0">
                <a:latin typeface="Agency FB" panose="020B0503020202020204" pitchFamily="34" charset="0"/>
              </a:rPr>
              <a:t>?</a:t>
            </a:r>
          </a:p>
        </p:txBody>
      </p:sp>
      <p:sp>
        <p:nvSpPr>
          <p:cNvPr id="3" name="Content Placeholder 2">
            <a:extLst>
              <a:ext uri="{FF2B5EF4-FFF2-40B4-BE49-F238E27FC236}">
                <a16:creationId xmlns:a16="http://schemas.microsoft.com/office/drawing/2014/main" id="{6FB62CD7-1E5B-4B3B-B75A-8CE6909C735A}"/>
              </a:ext>
            </a:extLst>
          </p:cNvPr>
          <p:cNvSpPr>
            <a:spLocks noGrp="1"/>
          </p:cNvSpPr>
          <p:nvPr>
            <p:ph idx="1"/>
          </p:nvPr>
        </p:nvSpPr>
        <p:spPr/>
        <p:txBody>
          <a:bodyPr/>
          <a:lstStyle/>
          <a:p>
            <a:r>
              <a:rPr lang="vi-VN" b="0" i="0" dirty="0">
                <a:solidFill>
                  <a:srgbClr val="202124"/>
                </a:solidFill>
                <a:effectLst/>
                <a:latin typeface="arial" panose="020B0604020202020204" pitchFamily="34" charset="0"/>
              </a:rPr>
              <a:t>Dùng đều đặn, ít nhất mỗi ngày một hộp sữa chua 100g sẽ giúp cơ thể </a:t>
            </a:r>
            <a:r>
              <a:rPr lang="vi-VN" b="1" i="0" dirty="0">
                <a:solidFill>
                  <a:srgbClr val="202124"/>
                </a:solidFill>
                <a:effectLst/>
                <a:latin typeface="arial" panose="020B0604020202020204" pitchFamily="34" charset="0"/>
              </a:rPr>
              <a:t>tăng cường vitamin B, duy trì cảm giác ngon miệng</a:t>
            </a:r>
            <a:r>
              <a:rPr lang="vi-VN" b="0" i="0" dirty="0">
                <a:solidFill>
                  <a:srgbClr val="202124"/>
                </a:solidFill>
                <a:effectLst/>
                <a:latin typeface="arial" panose="020B0604020202020204" pitchFamily="34" charset="0"/>
              </a:rPr>
              <a:t>. Với hàm lượng carbohydrate và protein ở mức vừa phải, sữa chua vừa giúp cơ thể giảm đói, vừa duy trì lượng đường huyết ổn định, rất tốt để giữ gìn vóc dáng khoẻ mạnh, cân đối</a:t>
            </a:r>
            <a:endParaRPr lang="en-US" dirty="0"/>
          </a:p>
        </p:txBody>
      </p:sp>
    </p:spTree>
    <p:extLst>
      <p:ext uri="{BB962C8B-B14F-4D97-AF65-F5344CB8AC3E}">
        <p14:creationId xmlns:p14="http://schemas.microsoft.com/office/powerpoint/2010/main" val="348027252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1"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1000" fill="hold"/>
                                        <p:tgtEl>
                                          <p:spTgt spid="2"/>
                                        </p:tgtEl>
                                        <p:attrNameLst>
                                          <p:attrName>ppt_w</p:attrName>
                                        </p:attrNameLst>
                                      </p:cBhvr>
                                      <p:tavLst>
                                        <p:tav tm="0">
                                          <p:val>
                                            <p:fltVal val="0"/>
                                          </p:val>
                                        </p:tav>
                                        <p:tav tm="100000">
                                          <p:val>
                                            <p:strVal val="#ppt_w"/>
                                          </p:val>
                                        </p:tav>
                                      </p:tavLst>
                                    </p:anim>
                                    <p:anim calcmode="lin" valueType="num">
                                      <p:cBhvr>
                                        <p:cTn id="8" dur="1000" fill="hold"/>
                                        <p:tgtEl>
                                          <p:spTgt spid="2"/>
                                        </p:tgtEl>
                                        <p:attrNameLst>
                                          <p:attrName>ppt_h</p:attrName>
                                        </p:attrNameLst>
                                      </p:cBhvr>
                                      <p:tavLst>
                                        <p:tav tm="0">
                                          <p:val>
                                            <p:fltVal val="0"/>
                                          </p:val>
                                        </p:tav>
                                        <p:tav tm="100000">
                                          <p:val>
                                            <p:strVal val="#ppt_h"/>
                                          </p:val>
                                        </p:tav>
                                      </p:tavLst>
                                    </p:anim>
                                    <p:anim calcmode="lin" valueType="num">
                                      <p:cBhvr>
                                        <p:cTn id="9" dur="1000" fill="hold"/>
                                        <p:tgtEl>
                                          <p:spTgt spid="2"/>
                                        </p:tgtEl>
                                        <p:attrNameLst>
                                          <p:attrName>style.rotation</p:attrName>
                                        </p:attrNameLst>
                                      </p:cBhvr>
                                      <p:tavLst>
                                        <p:tav tm="0">
                                          <p:val>
                                            <p:fltVal val="90"/>
                                          </p:val>
                                        </p:tav>
                                        <p:tav tm="100000">
                                          <p:val>
                                            <p:fltVal val="0"/>
                                          </p:val>
                                        </p:tav>
                                      </p:tavLst>
                                    </p:anim>
                                    <p:animEffect transition="in" filter="fade">
                                      <p:cBhvr>
                                        <p:cTn id="10" dur="1000"/>
                                        <p:tgtEl>
                                          <p:spTgt spid="2"/>
                                        </p:tgtEl>
                                      </p:cBhvr>
                                    </p:animEffect>
                                  </p:childTnLst>
                                </p:cTn>
                              </p:par>
                            </p:childTnLst>
                          </p:cTn>
                        </p:par>
                      </p:childTnLst>
                    </p:cTn>
                  </p:par>
                  <p:par>
                    <p:cTn id="11" fill="hold">
                      <p:stCondLst>
                        <p:cond delay="indefinite"/>
                      </p:stCondLst>
                      <p:childTnLst>
                        <p:par>
                          <p:cTn id="12" fill="hold">
                            <p:stCondLst>
                              <p:cond delay="0"/>
                            </p:stCondLst>
                            <p:childTnLst>
                              <p:par>
                                <p:cTn id="13" presetID="45" presetClass="entr" presetSubtype="0" fill="hold" nodeType="clickEffect">
                                  <p:stCondLst>
                                    <p:cond delay="0"/>
                                  </p:stCondLst>
                                  <p:childTnLst>
                                    <p:set>
                                      <p:cBhvr>
                                        <p:cTn id="14" dur="1" fill="hold">
                                          <p:stCondLst>
                                            <p:cond delay="0"/>
                                          </p:stCondLst>
                                        </p:cTn>
                                        <p:tgtEl>
                                          <p:spTgt spid="3">
                                            <p:txEl>
                                              <p:pRg st="0" end="0"/>
                                            </p:txEl>
                                          </p:spTgt>
                                        </p:tgtEl>
                                        <p:attrNameLst>
                                          <p:attrName>style.visibility</p:attrName>
                                        </p:attrNameLst>
                                      </p:cBhvr>
                                      <p:to>
                                        <p:strVal val="visible"/>
                                      </p:to>
                                    </p:set>
                                    <p:animEffect transition="in" filter="fade">
                                      <p:cBhvr>
                                        <p:cTn id="15" dur="2000"/>
                                        <p:tgtEl>
                                          <p:spTgt spid="3">
                                            <p:txEl>
                                              <p:pRg st="0" end="0"/>
                                            </p:txEl>
                                          </p:spTgt>
                                        </p:tgtEl>
                                      </p:cBhvr>
                                    </p:animEffect>
                                    <p:anim calcmode="lin" valueType="num">
                                      <p:cBhvr>
                                        <p:cTn id="16" dur="2000" fill="hold"/>
                                        <p:tgtEl>
                                          <p:spTgt spid="3">
                                            <p:txEl>
                                              <p:pRg st="0" end="0"/>
                                            </p:txEl>
                                          </p:spTgt>
                                        </p:tgtEl>
                                        <p:attrNameLst>
                                          <p:attrName>ppt_w</p:attrName>
                                        </p:attrNameLst>
                                      </p:cBhvr>
                                      <p:tavLst>
                                        <p:tav tm="0" fmla="#ppt_w*sin(2.5*pi*$)">
                                          <p:val>
                                            <p:fltVal val="0"/>
                                          </p:val>
                                        </p:tav>
                                        <p:tav tm="100000">
                                          <p:val>
                                            <p:fltVal val="1"/>
                                          </p:val>
                                        </p:tav>
                                      </p:tavLst>
                                    </p:anim>
                                    <p:anim calcmode="lin" valueType="num">
                                      <p:cBhvr>
                                        <p:cTn id="17" dur="2000" fill="hold"/>
                                        <p:tgtEl>
                                          <p:spTgt spid="3">
                                            <p:txEl>
                                              <p:pRg st="0" end="0"/>
                                            </p:txEl>
                                          </p:spTgt>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52D00F8-FC70-49AD-9854-6F7E3810B79C}"/>
              </a:ext>
            </a:extLst>
          </p:cNvPr>
          <p:cNvSpPr>
            <a:spLocks noGrp="1"/>
          </p:cNvSpPr>
          <p:nvPr>
            <p:ph type="title"/>
          </p:nvPr>
        </p:nvSpPr>
        <p:spPr/>
        <p:txBody>
          <a:bodyPr/>
          <a:lstStyle/>
          <a:p>
            <a:r>
              <a:rPr lang="en-US" dirty="0" err="1">
                <a:latin typeface="Bahnschrift Light" panose="020B0502040204020203" pitchFamily="34" charset="0"/>
              </a:rPr>
              <a:t>Nguồn</a:t>
            </a:r>
            <a:r>
              <a:rPr lang="en-US" dirty="0">
                <a:latin typeface="Bahnschrift Light" panose="020B0502040204020203" pitchFamily="34" charset="0"/>
              </a:rPr>
              <a:t> </a:t>
            </a:r>
            <a:r>
              <a:rPr lang="en-US" dirty="0" err="1">
                <a:latin typeface="Bahnschrift Light" panose="020B0502040204020203" pitchFamily="34" charset="0"/>
              </a:rPr>
              <a:t>gốc</a:t>
            </a:r>
            <a:r>
              <a:rPr lang="en-US" dirty="0">
                <a:latin typeface="Bahnschrift Light" panose="020B0502040204020203" pitchFamily="34" charset="0"/>
              </a:rPr>
              <a:t> </a:t>
            </a:r>
            <a:r>
              <a:rPr lang="en-US" dirty="0" err="1">
                <a:latin typeface="Bahnschrift Light" panose="020B0502040204020203" pitchFamily="34" charset="0"/>
              </a:rPr>
              <a:t>của</a:t>
            </a:r>
            <a:r>
              <a:rPr lang="en-US" dirty="0">
                <a:latin typeface="Bahnschrift Light" panose="020B0502040204020203" pitchFamily="34" charset="0"/>
              </a:rPr>
              <a:t> </a:t>
            </a:r>
            <a:r>
              <a:rPr lang="en-US" dirty="0" err="1">
                <a:latin typeface="Bahnschrift Light" panose="020B0502040204020203" pitchFamily="34" charset="0"/>
              </a:rPr>
              <a:t>sữa</a:t>
            </a:r>
            <a:r>
              <a:rPr lang="en-US" dirty="0">
                <a:latin typeface="Bahnschrift Light" panose="020B0502040204020203" pitchFamily="34" charset="0"/>
              </a:rPr>
              <a:t> </a:t>
            </a:r>
            <a:r>
              <a:rPr lang="en-US" dirty="0" err="1">
                <a:latin typeface="Bahnschrift Light" panose="020B0502040204020203" pitchFamily="34" charset="0"/>
              </a:rPr>
              <a:t>chua</a:t>
            </a:r>
            <a:r>
              <a:rPr lang="en-US" sz="800" dirty="0">
                <a:latin typeface="Bahnschrift Light" panose="020B0502040204020203" pitchFamily="34" charset="0"/>
              </a:rPr>
              <a:t> </a:t>
            </a:r>
            <a:r>
              <a:rPr lang="en-US" sz="1800" dirty="0" err="1">
                <a:solidFill>
                  <a:srgbClr val="C00000"/>
                </a:solidFill>
                <a:latin typeface="Bahnschrift Light" panose="020B0502040204020203" pitchFamily="34" charset="0"/>
              </a:rPr>
              <a:t>học</a:t>
            </a:r>
            <a:r>
              <a:rPr lang="en-US" sz="1800" dirty="0">
                <a:solidFill>
                  <a:srgbClr val="C00000"/>
                </a:solidFill>
                <a:latin typeface="Bahnschrift Light" panose="020B0502040204020203" pitchFamily="34" charset="0"/>
              </a:rPr>
              <a:t> </a:t>
            </a:r>
            <a:r>
              <a:rPr lang="en-US" sz="1800" dirty="0" err="1">
                <a:solidFill>
                  <a:srgbClr val="C00000"/>
                </a:solidFill>
                <a:latin typeface="Bahnschrift Light" panose="020B0502040204020203" pitchFamily="34" charset="0"/>
              </a:rPr>
              <a:t>lịch</a:t>
            </a:r>
            <a:r>
              <a:rPr lang="en-US" sz="1800" dirty="0">
                <a:solidFill>
                  <a:srgbClr val="C00000"/>
                </a:solidFill>
                <a:latin typeface="Bahnschrift Light" panose="020B0502040204020203" pitchFamily="34" charset="0"/>
              </a:rPr>
              <a:t> </a:t>
            </a:r>
            <a:r>
              <a:rPr lang="en-US" sz="1800" dirty="0" err="1">
                <a:solidFill>
                  <a:srgbClr val="C00000"/>
                </a:solidFill>
                <a:latin typeface="Bahnschrift Light" panose="020B0502040204020203" pitchFamily="34" charset="0"/>
              </a:rPr>
              <a:t>sử</a:t>
            </a:r>
            <a:r>
              <a:rPr lang="en-US" sz="1800" dirty="0">
                <a:solidFill>
                  <a:srgbClr val="C00000"/>
                </a:solidFill>
                <a:latin typeface="Bahnschrift Light" panose="020B0502040204020203" pitchFamily="34" charset="0"/>
              </a:rPr>
              <a:t> </a:t>
            </a:r>
            <a:r>
              <a:rPr lang="en-US" sz="1800" dirty="0" err="1">
                <a:solidFill>
                  <a:srgbClr val="C00000"/>
                </a:solidFill>
                <a:latin typeface="Bahnschrift Light" panose="020B0502040204020203" pitchFamily="34" charset="0"/>
              </a:rPr>
              <a:t>nào</a:t>
            </a:r>
            <a:endParaRPr lang="en-US" dirty="0">
              <a:solidFill>
                <a:srgbClr val="C00000"/>
              </a:solidFill>
              <a:latin typeface="Bahnschrift Light" panose="020B0502040204020203" pitchFamily="34" charset="0"/>
            </a:endParaRPr>
          </a:p>
        </p:txBody>
      </p:sp>
      <p:sp>
        <p:nvSpPr>
          <p:cNvPr id="3" name="Content Placeholder 2">
            <a:extLst>
              <a:ext uri="{FF2B5EF4-FFF2-40B4-BE49-F238E27FC236}">
                <a16:creationId xmlns:a16="http://schemas.microsoft.com/office/drawing/2014/main" id="{858CAEE2-966E-49AB-9383-8E16B072E6E3}"/>
              </a:ext>
            </a:extLst>
          </p:cNvPr>
          <p:cNvSpPr>
            <a:spLocks noGrp="1"/>
          </p:cNvSpPr>
          <p:nvPr>
            <p:ph idx="1"/>
          </p:nvPr>
        </p:nvSpPr>
        <p:spPr/>
        <p:txBody>
          <a:bodyPr/>
          <a:lstStyle/>
          <a:p>
            <a:r>
              <a:rPr lang="vi-VN" b="0" i="0" dirty="0">
                <a:solidFill>
                  <a:srgbClr val="202124"/>
                </a:solidFill>
                <a:effectLst/>
                <a:latin typeface="arial" panose="020B0604020202020204" pitchFamily="34" charset="0"/>
              </a:rPr>
              <a:t>Sữa chua hay còn có tên gọi khác theo tiếng Pháp là Yaourt, đây là một loại thực phẩm chứa nhiều giá trị dinh dưỡng, tốt cho sức khỏe. Nguồn gốc của món ăn nhẹ này đến từ </a:t>
            </a:r>
            <a:r>
              <a:rPr lang="vi-VN" b="1" i="0" dirty="0">
                <a:solidFill>
                  <a:srgbClr val="202124"/>
                </a:solidFill>
                <a:effectLst/>
                <a:latin typeface="arial" panose="020B0604020202020204" pitchFamily="34" charset="0"/>
              </a:rPr>
              <a:t>Bulgaria</a:t>
            </a:r>
            <a:r>
              <a:rPr lang="vi-VN" b="0" i="0" dirty="0">
                <a:solidFill>
                  <a:srgbClr val="202124"/>
                </a:solidFill>
                <a:effectLst/>
                <a:latin typeface="arial" panose="020B0604020202020204" pitchFamily="34" charset="0"/>
              </a:rPr>
              <a:t> và đã ra đời khoảng hơn 4000 năm trước. Sữa chua được tạo nên thông qua quá trình lên men sữa với thời gian và nhiệt độ thích hợp.</a:t>
            </a:r>
            <a:endParaRPr lang="en-US" dirty="0"/>
          </a:p>
        </p:txBody>
      </p:sp>
    </p:spTree>
    <p:extLst>
      <p:ext uri="{BB962C8B-B14F-4D97-AF65-F5344CB8AC3E}">
        <p14:creationId xmlns:p14="http://schemas.microsoft.com/office/powerpoint/2010/main" val="220709015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1" presetClass="entr" presetSubtype="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wheel(1)">
                                      <p:cBhvr>
                                        <p:cTn id="7" dur="20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3">
                                            <p:txEl>
                                              <p:pRg st="0" end="0"/>
                                            </p:txEl>
                                          </p:spTgt>
                                        </p:tgtEl>
                                        <p:attrNameLst>
                                          <p:attrName>style.visibility</p:attrName>
                                        </p:attrNameLst>
                                      </p:cBhvr>
                                      <p:to>
                                        <p:strVal val="visible"/>
                                      </p:to>
                                    </p:set>
                                    <p:animEffect transition="in" filter="randombar(horizontal)">
                                      <p:cBhvr>
                                        <p:cTn id="12" dur="500"/>
                                        <p:tgtEl>
                                          <p:spTgt spid="3">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FAB0DB-CE0D-401C-A4DA-C5D91C8220E4}"/>
              </a:ext>
            </a:extLst>
          </p:cNvPr>
          <p:cNvSpPr>
            <a:spLocks noGrp="1"/>
          </p:cNvSpPr>
          <p:nvPr>
            <p:ph type="title"/>
          </p:nvPr>
        </p:nvSpPr>
        <p:spPr/>
        <p:txBody>
          <a:bodyPr/>
          <a:lstStyle/>
          <a:p>
            <a:r>
              <a:rPr lang="en-US" dirty="0" err="1"/>
              <a:t>Tại</a:t>
            </a:r>
            <a:r>
              <a:rPr lang="en-US" dirty="0"/>
              <a:t> </a:t>
            </a:r>
            <a:r>
              <a:rPr lang="en-US" dirty="0" err="1"/>
              <a:t>sao</a:t>
            </a:r>
            <a:r>
              <a:rPr lang="en-US" dirty="0"/>
              <a:t> </a:t>
            </a:r>
            <a:r>
              <a:rPr lang="en-US" dirty="0" err="1"/>
              <a:t>sữa</a:t>
            </a:r>
            <a:r>
              <a:rPr lang="en-US" dirty="0"/>
              <a:t> </a:t>
            </a:r>
            <a:r>
              <a:rPr lang="en-US" dirty="0" err="1"/>
              <a:t>chua</a:t>
            </a:r>
            <a:r>
              <a:rPr lang="en-US" dirty="0"/>
              <a:t> </a:t>
            </a:r>
            <a:r>
              <a:rPr lang="en-US" dirty="0" err="1"/>
              <a:t>lại</a:t>
            </a:r>
            <a:r>
              <a:rPr lang="en-US" dirty="0"/>
              <a:t> </a:t>
            </a:r>
            <a:r>
              <a:rPr lang="en-US" dirty="0" err="1"/>
              <a:t>chua</a:t>
            </a:r>
            <a:r>
              <a:rPr lang="en-US" dirty="0"/>
              <a:t>?</a:t>
            </a:r>
          </a:p>
        </p:txBody>
      </p:sp>
      <p:sp>
        <p:nvSpPr>
          <p:cNvPr id="3" name="Content Placeholder 2">
            <a:extLst>
              <a:ext uri="{FF2B5EF4-FFF2-40B4-BE49-F238E27FC236}">
                <a16:creationId xmlns:a16="http://schemas.microsoft.com/office/drawing/2014/main" id="{6315436C-0A31-4B30-9D2C-7921B4801E67}"/>
              </a:ext>
            </a:extLst>
          </p:cNvPr>
          <p:cNvSpPr>
            <a:spLocks noGrp="1"/>
          </p:cNvSpPr>
          <p:nvPr>
            <p:ph idx="1"/>
          </p:nvPr>
        </p:nvSpPr>
        <p:spPr/>
        <p:txBody>
          <a:bodyPr/>
          <a:lstStyle/>
          <a:p>
            <a:pPr algn="l"/>
            <a:r>
              <a:rPr lang="vi-VN" b="0" i="0" dirty="0">
                <a:solidFill>
                  <a:srgbClr val="202124"/>
                </a:solidFill>
                <a:effectLst/>
                <a:latin typeface="arial" panose="020B0604020202020204" pitchFamily="34" charset="0"/>
              </a:rPr>
              <a:t>Sữa lên men thành sữa chua </a:t>
            </a:r>
            <a:r>
              <a:rPr lang="vi-VN" b="1" i="0" dirty="0">
                <a:solidFill>
                  <a:srgbClr val="202124"/>
                </a:solidFill>
                <a:effectLst/>
                <a:latin typeface="arial" panose="020B0604020202020204" pitchFamily="34" charset="0"/>
              </a:rPr>
              <a:t>do vi khuẩn lactic</a:t>
            </a:r>
            <a:r>
              <a:rPr lang="vi-VN" b="0" i="0" dirty="0">
                <a:solidFill>
                  <a:srgbClr val="202124"/>
                </a:solidFill>
                <a:effectLst/>
                <a:latin typeface="arial" panose="020B0604020202020204" pitchFamily="34" charset="0"/>
              </a:rPr>
              <a:t> và hiện tượng này gọi là lên men lactic. Sữa chua có vị sánh, sệt do vi khuẩn lactic đã biến dịch trong sữa thành dịch chứa nhiều axit lactic</a:t>
            </a:r>
          </a:p>
        </p:txBody>
      </p:sp>
    </p:spTree>
    <p:extLst>
      <p:ext uri="{BB962C8B-B14F-4D97-AF65-F5344CB8AC3E}">
        <p14:creationId xmlns:p14="http://schemas.microsoft.com/office/powerpoint/2010/main" val="55552674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5"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2000"/>
                                        <p:tgtEl>
                                          <p:spTgt spid="2"/>
                                        </p:tgtEl>
                                      </p:cBhvr>
                                    </p:animEffect>
                                    <p:anim calcmode="lin" valueType="num">
                                      <p:cBhvr>
                                        <p:cTn id="8" dur="2000" fill="hold"/>
                                        <p:tgtEl>
                                          <p:spTgt spid="2"/>
                                        </p:tgtEl>
                                        <p:attrNameLst>
                                          <p:attrName>ppt_w</p:attrName>
                                        </p:attrNameLst>
                                      </p:cBhvr>
                                      <p:tavLst>
                                        <p:tav tm="0" fmla="#ppt_w*sin(2.5*pi*$)">
                                          <p:val>
                                            <p:fltVal val="0"/>
                                          </p:val>
                                        </p:tav>
                                        <p:tav tm="100000">
                                          <p:val>
                                            <p:fltVal val="1"/>
                                          </p:val>
                                        </p:tav>
                                      </p:tavLst>
                                    </p:anim>
                                    <p:anim calcmode="lin" valueType="num">
                                      <p:cBhvr>
                                        <p:cTn id="9" dur="2000" fill="hold"/>
                                        <p:tgtEl>
                                          <p:spTgt spid="2"/>
                                        </p:tgtEl>
                                        <p:attrNameLst>
                                          <p:attrName>ppt_h</p:attrName>
                                        </p:attrNameLst>
                                      </p:cBhvr>
                                      <p:tavLst>
                                        <p:tav tm="0">
                                          <p:val>
                                            <p:strVal val="#ppt_h"/>
                                          </p:val>
                                        </p:tav>
                                        <p:tav tm="100000">
                                          <p:val>
                                            <p:strVal val="#ppt_h"/>
                                          </p:val>
                                        </p:tav>
                                      </p:tavLst>
                                    </p:anim>
                                  </p:childTnLst>
                                </p:cTn>
                              </p:par>
                            </p:childTnLst>
                          </p:cTn>
                        </p:par>
                      </p:childTnLst>
                    </p:cTn>
                  </p:par>
                  <p:par>
                    <p:cTn id="10" fill="hold">
                      <p:stCondLst>
                        <p:cond delay="indefinite"/>
                      </p:stCondLst>
                      <p:childTnLst>
                        <p:par>
                          <p:cTn id="11" fill="hold">
                            <p:stCondLst>
                              <p:cond delay="0"/>
                            </p:stCondLst>
                            <p:childTnLst>
                              <p:par>
                                <p:cTn id="12" presetID="14" presetClass="entr" presetSubtype="10" fill="hold" grpId="0" nodeType="clickEffect">
                                  <p:stCondLst>
                                    <p:cond delay="0"/>
                                  </p:stCondLst>
                                  <p:childTnLst>
                                    <p:set>
                                      <p:cBhvr>
                                        <p:cTn id="13" dur="1" fill="hold">
                                          <p:stCondLst>
                                            <p:cond delay="0"/>
                                          </p:stCondLst>
                                        </p:cTn>
                                        <p:tgtEl>
                                          <p:spTgt spid="3">
                                            <p:txEl>
                                              <p:pRg st="0" end="0"/>
                                            </p:txEl>
                                          </p:spTgt>
                                        </p:tgtEl>
                                        <p:attrNameLst>
                                          <p:attrName>style.visibility</p:attrName>
                                        </p:attrNameLst>
                                      </p:cBhvr>
                                      <p:to>
                                        <p:strVal val="visible"/>
                                      </p:to>
                                    </p:set>
                                    <p:animEffect transition="in" filter="randombar(horizontal)">
                                      <p:cBhvr>
                                        <p:cTn id="14" dur="500"/>
                                        <p:tgtEl>
                                          <p:spTgt spid="3">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build="p"/>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EE6BE84-EDC3-4480-9372-642E15EAE1DF}"/>
              </a:ext>
            </a:extLst>
          </p:cNvPr>
          <p:cNvSpPr>
            <a:spLocks noGrp="1"/>
          </p:cNvSpPr>
          <p:nvPr>
            <p:ph type="title"/>
          </p:nvPr>
        </p:nvSpPr>
        <p:spPr/>
        <p:txBody>
          <a:bodyPr/>
          <a:lstStyle/>
          <a:p>
            <a:r>
              <a:rPr lang="en-US" dirty="0" err="1"/>
              <a:t>Lời</a:t>
            </a:r>
            <a:r>
              <a:rPr lang="en-US" dirty="0"/>
              <a:t> </a:t>
            </a:r>
            <a:r>
              <a:rPr lang="en-US" dirty="0" err="1"/>
              <a:t>nói</a:t>
            </a:r>
            <a:r>
              <a:rPr lang="en-US" dirty="0"/>
              <a:t> </a:t>
            </a:r>
            <a:r>
              <a:rPr lang="en-US" dirty="0" err="1"/>
              <a:t>cảm</a:t>
            </a:r>
            <a:r>
              <a:rPr lang="en-US" dirty="0"/>
              <a:t> </a:t>
            </a:r>
            <a:r>
              <a:rPr lang="en-US" dirty="0" err="1"/>
              <a:t>ơn</a:t>
            </a:r>
            <a:endParaRPr lang="en-US" dirty="0"/>
          </a:p>
        </p:txBody>
      </p:sp>
      <p:sp>
        <p:nvSpPr>
          <p:cNvPr id="3" name="Content Placeholder 2">
            <a:extLst>
              <a:ext uri="{FF2B5EF4-FFF2-40B4-BE49-F238E27FC236}">
                <a16:creationId xmlns:a16="http://schemas.microsoft.com/office/drawing/2014/main" id="{A44EDC3A-E8BD-4607-A847-2E24C225E5DA}"/>
              </a:ext>
            </a:extLst>
          </p:cNvPr>
          <p:cNvSpPr>
            <a:spLocks noGrp="1"/>
          </p:cNvSpPr>
          <p:nvPr>
            <p:ph idx="1"/>
          </p:nvPr>
        </p:nvSpPr>
        <p:spPr/>
        <p:txBody>
          <a:bodyPr>
            <a:normAutofit/>
          </a:bodyPr>
          <a:lstStyle/>
          <a:p>
            <a:r>
              <a:rPr lang="en-US" sz="3200" dirty="0" err="1"/>
              <a:t>Chúng</a:t>
            </a:r>
            <a:r>
              <a:rPr lang="en-US" sz="3200" dirty="0"/>
              <a:t> ta </a:t>
            </a:r>
            <a:r>
              <a:rPr lang="en-US" sz="3200" dirty="0" err="1"/>
              <a:t>đã</a:t>
            </a:r>
            <a:r>
              <a:rPr lang="en-US" sz="3200" dirty="0"/>
              <a:t> </a:t>
            </a:r>
            <a:r>
              <a:rPr lang="en-US" sz="3200" dirty="0" err="1"/>
              <a:t>cùng</a:t>
            </a:r>
            <a:r>
              <a:rPr lang="en-US" sz="3200" dirty="0"/>
              <a:t> </a:t>
            </a:r>
            <a:r>
              <a:rPr lang="en-US" sz="3200" dirty="0" err="1"/>
              <a:t>nhau</a:t>
            </a:r>
            <a:r>
              <a:rPr lang="en-US" sz="3200" dirty="0"/>
              <a:t> </a:t>
            </a:r>
            <a:r>
              <a:rPr lang="en-US" sz="3200" dirty="0" err="1"/>
              <a:t>tìm</a:t>
            </a:r>
            <a:r>
              <a:rPr lang="en-US" sz="3200" dirty="0"/>
              <a:t> </a:t>
            </a:r>
            <a:r>
              <a:rPr lang="en-US" sz="3200" dirty="0" err="1"/>
              <a:t>hiểu</a:t>
            </a:r>
            <a:r>
              <a:rPr lang="en-US" sz="3200" dirty="0"/>
              <a:t> </a:t>
            </a:r>
            <a:r>
              <a:rPr lang="en-US" sz="3200" dirty="0" err="1"/>
              <a:t>cách</a:t>
            </a:r>
            <a:r>
              <a:rPr lang="en-US" sz="3200" dirty="0"/>
              <a:t> </a:t>
            </a:r>
            <a:r>
              <a:rPr lang="en-US" sz="3200" dirty="0" err="1"/>
              <a:t>làm</a:t>
            </a:r>
            <a:r>
              <a:rPr lang="en-US" sz="3200" dirty="0"/>
              <a:t> </a:t>
            </a:r>
            <a:r>
              <a:rPr lang="en-US" sz="3200" dirty="0" err="1"/>
              <a:t>sữa</a:t>
            </a:r>
            <a:r>
              <a:rPr lang="en-US" sz="3200" dirty="0"/>
              <a:t> </a:t>
            </a:r>
            <a:r>
              <a:rPr lang="en-US" sz="3200" dirty="0" err="1"/>
              <a:t>chua,dụng</a:t>
            </a:r>
            <a:r>
              <a:rPr lang="en-US" sz="3200" dirty="0"/>
              <a:t> </a:t>
            </a:r>
            <a:r>
              <a:rPr lang="en-US" sz="3200" dirty="0" err="1"/>
              <a:t>cụ,nguyên</a:t>
            </a:r>
            <a:r>
              <a:rPr lang="en-US" sz="3200" dirty="0"/>
              <a:t> </a:t>
            </a:r>
            <a:r>
              <a:rPr lang="en-US" sz="3200" dirty="0" err="1"/>
              <a:t>liệu</a:t>
            </a:r>
            <a:r>
              <a:rPr lang="en-US" sz="3200" dirty="0"/>
              <a:t> </a:t>
            </a:r>
            <a:r>
              <a:rPr lang="en-US" sz="3200" dirty="0" err="1"/>
              <a:t>để</a:t>
            </a:r>
            <a:r>
              <a:rPr lang="en-US" sz="3200" dirty="0"/>
              <a:t> </a:t>
            </a:r>
            <a:r>
              <a:rPr lang="en-US" sz="3200" dirty="0" err="1"/>
              <a:t>làm</a:t>
            </a:r>
            <a:r>
              <a:rPr lang="en-US" sz="3200" dirty="0"/>
              <a:t> </a:t>
            </a:r>
            <a:r>
              <a:rPr lang="en-US" sz="3200" dirty="0" err="1"/>
              <a:t>sữa</a:t>
            </a:r>
            <a:r>
              <a:rPr lang="en-US" sz="3200" dirty="0"/>
              <a:t> </a:t>
            </a:r>
            <a:r>
              <a:rPr lang="en-US" sz="3200" dirty="0" err="1"/>
              <a:t>chua</a:t>
            </a:r>
            <a:r>
              <a:rPr lang="en-US" sz="3200" dirty="0"/>
              <a:t> </a:t>
            </a:r>
            <a:r>
              <a:rPr lang="en-US" sz="3200" dirty="0" err="1"/>
              <a:t>và</a:t>
            </a:r>
            <a:r>
              <a:rPr lang="en-US" sz="3200" dirty="0"/>
              <a:t> </a:t>
            </a:r>
            <a:r>
              <a:rPr lang="en-US" sz="3200" dirty="0" err="1"/>
              <a:t>giả</a:t>
            </a:r>
            <a:r>
              <a:rPr lang="en-US" sz="3200" dirty="0"/>
              <a:t> </a:t>
            </a:r>
            <a:r>
              <a:rPr lang="en-US" sz="3200" dirty="0" err="1"/>
              <a:t>đáp</a:t>
            </a:r>
            <a:r>
              <a:rPr lang="en-US" sz="3200" dirty="0"/>
              <a:t> </a:t>
            </a:r>
            <a:r>
              <a:rPr lang="en-US" sz="3200" dirty="0" err="1"/>
              <a:t>thắc</a:t>
            </a:r>
            <a:r>
              <a:rPr lang="en-US" sz="3200" dirty="0"/>
              <a:t> </a:t>
            </a:r>
            <a:r>
              <a:rPr lang="en-US" sz="3200" dirty="0" err="1"/>
              <a:t>mắc</a:t>
            </a:r>
            <a:r>
              <a:rPr lang="en-US" sz="3200" dirty="0"/>
              <a:t> </a:t>
            </a:r>
            <a:r>
              <a:rPr lang="en-US" sz="3200" dirty="0" err="1"/>
              <a:t>những</a:t>
            </a:r>
            <a:r>
              <a:rPr lang="en-US" sz="3200" dirty="0"/>
              <a:t> </a:t>
            </a:r>
            <a:r>
              <a:rPr lang="en-US" sz="3200" dirty="0" err="1"/>
              <a:t>câu</a:t>
            </a:r>
            <a:r>
              <a:rPr lang="en-US" sz="3200" dirty="0"/>
              <a:t> </a:t>
            </a:r>
            <a:r>
              <a:rPr lang="en-US" sz="3200" dirty="0" err="1"/>
              <a:t>hỏi</a:t>
            </a:r>
            <a:r>
              <a:rPr lang="en-US" sz="3200" dirty="0"/>
              <a:t> </a:t>
            </a:r>
            <a:r>
              <a:rPr lang="en-US" sz="3200" dirty="0" err="1"/>
              <a:t>và</a:t>
            </a:r>
            <a:r>
              <a:rPr lang="en-US" sz="3200" dirty="0"/>
              <a:t> </a:t>
            </a:r>
            <a:r>
              <a:rPr lang="en-US" sz="3200" dirty="0" err="1"/>
              <a:t>bây</a:t>
            </a:r>
            <a:r>
              <a:rPr lang="en-US" sz="3200" dirty="0"/>
              <a:t> </a:t>
            </a:r>
            <a:r>
              <a:rPr lang="en-US" sz="3200" dirty="0" err="1"/>
              <a:t>giờ</a:t>
            </a:r>
            <a:r>
              <a:rPr lang="en-US" sz="3200" dirty="0"/>
              <a:t> </a:t>
            </a:r>
            <a:r>
              <a:rPr lang="en-US" sz="3200" dirty="0" err="1"/>
              <a:t>xin</a:t>
            </a:r>
            <a:r>
              <a:rPr lang="en-US" sz="3200" dirty="0"/>
              <a:t> </a:t>
            </a:r>
            <a:r>
              <a:rPr lang="en-US" sz="3200" dirty="0" err="1"/>
              <a:t>cảm</a:t>
            </a:r>
            <a:r>
              <a:rPr lang="en-US" sz="3200" dirty="0"/>
              <a:t> </a:t>
            </a:r>
            <a:r>
              <a:rPr lang="en-US" sz="3200" dirty="0" err="1"/>
              <a:t>ơn</a:t>
            </a:r>
            <a:r>
              <a:rPr lang="en-US" sz="3200" dirty="0"/>
              <a:t> </a:t>
            </a:r>
            <a:r>
              <a:rPr lang="en-US" sz="3200" dirty="0" err="1"/>
              <a:t>các</a:t>
            </a:r>
            <a:r>
              <a:rPr lang="en-US" sz="3200" dirty="0"/>
              <a:t> </a:t>
            </a:r>
            <a:r>
              <a:rPr lang="en-US" sz="3200" dirty="0" err="1"/>
              <a:t>bạn</a:t>
            </a:r>
            <a:r>
              <a:rPr lang="en-US" sz="3200" dirty="0"/>
              <a:t> </a:t>
            </a:r>
            <a:r>
              <a:rPr lang="en-US" sz="3200" dirty="0" err="1"/>
              <a:t>và</a:t>
            </a:r>
            <a:r>
              <a:rPr lang="en-US" sz="3200" dirty="0"/>
              <a:t> </a:t>
            </a:r>
            <a:r>
              <a:rPr lang="en-US" sz="3200" dirty="0" err="1"/>
              <a:t>quý</a:t>
            </a:r>
            <a:r>
              <a:rPr lang="en-US" sz="3200" dirty="0"/>
              <a:t> </a:t>
            </a:r>
            <a:r>
              <a:rPr lang="en-US" sz="3200" dirty="0" err="1"/>
              <a:t>thầy</a:t>
            </a:r>
            <a:r>
              <a:rPr lang="en-US" sz="3200" dirty="0"/>
              <a:t> </a:t>
            </a:r>
            <a:r>
              <a:rPr lang="en-US" sz="3200" dirty="0" err="1"/>
              <a:t>cô</a:t>
            </a:r>
            <a:r>
              <a:rPr lang="en-US" sz="3200" dirty="0"/>
              <a:t> </a:t>
            </a:r>
            <a:r>
              <a:rPr lang="en-US" sz="3200" dirty="0" err="1"/>
              <a:t>đã</a:t>
            </a:r>
            <a:r>
              <a:rPr lang="en-US" sz="3200" dirty="0"/>
              <a:t> </a:t>
            </a:r>
            <a:r>
              <a:rPr lang="en-US" sz="3200" dirty="0" err="1"/>
              <a:t>lắng</a:t>
            </a:r>
            <a:r>
              <a:rPr lang="en-US" sz="3200" dirty="0"/>
              <a:t> </a:t>
            </a:r>
            <a:r>
              <a:rPr lang="en-US" sz="3200" dirty="0" err="1"/>
              <a:t>nghe</a:t>
            </a:r>
            <a:r>
              <a:rPr lang="en-US" sz="3200" dirty="0"/>
              <a:t> </a:t>
            </a:r>
            <a:r>
              <a:rPr lang="en-US" sz="3200" dirty="0" err="1"/>
              <a:t>bài</a:t>
            </a:r>
            <a:r>
              <a:rPr lang="en-US" sz="3200" dirty="0"/>
              <a:t> </a:t>
            </a:r>
            <a:r>
              <a:rPr lang="en-US" sz="3200" dirty="0" err="1"/>
              <a:t>thuyết</a:t>
            </a:r>
            <a:r>
              <a:rPr lang="en-US" sz="3200" dirty="0"/>
              <a:t> </a:t>
            </a:r>
            <a:r>
              <a:rPr lang="en-US" sz="3200" dirty="0" err="1"/>
              <a:t>trình</a:t>
            </a:r>
            <a:r>
              <a:rPr lang="en-US" sz="3200" dirty="0"/>
              <a:t> </a:t>
            </a:r>
            <a:r>
              <a:rPr lang="en-US" sz="3200" dirty="0" err="1"/>
              <a:t>của</a:t>
            </a:r>
            <a:r>
              <a:rPr lang="en-US" sz="3200" dirty="0"/>
              <a:t> </a:t>
            </a:r>
            <a:r>
              <a:rPr lang="en-US" sz="3200" dirty="0" err="1"/>
              <a:t>mình</a:t>
            </a:r>
            <a:r>
              <a:rPr lang="en-US" sz="3200" dirty="0"/>
              <a:t> </a:t>
            </a:r>
            <a:r>
              <a:rPr lang="en-US" sz="3200" dirty="0" err="1"/>
              <a:t>và</a:t>
            </a:r>
            <a:r>
              <a:rPr lang="en-US" sz="3200" dirty="0"/>
              <a:t> </a:t>
            </a:r>
            <a:r>
              <a:rPr lang="en-US" sz="3200" dirty="0" err="1"/>
              <a:t>đây</a:t>
            </a:r>
            <a:r>
              <a:rPr lang="en-US" sz="3200" dirty="0"/>
              <a:t> </a:t>
            </a:r>
            <a:r>
              <a:rPr lang="en-US" sz="3200" dirty="0" err="1"/>
              <a:t>là</a:t>
            </a:r>
            <a:r>
              <a:rPr lang="en-US" sz="3200" dirty="0"/>
              <a:t> </a:t>
            </a:r>
            <a:r>
              <a:rPr lang="en-US" sz="3200" dirty="0" err="1"/>
              <a:t>thành</a:t>
            </a:r>
            <a:r>
              <a:rPr lang="en-US" sz="3200" dirty="0"/>
              <a:t> </a:t>
            </a:r>
            <a:r>
              <a:rPr lang="en-US" sz="3200" dirty="0" err="1"/>
              <a:t>quả</a:t>
            </a:r>
            <a:r>
              <a:rPr lang="en-US" sz="3200" dirty="0"/>
              <a:t> </a:t>
            </a:r>
            <a:r>
              <a:rPr lang="en-US" sz="3200" dirty="0" err="1"/>
              <a:t>của</a:t>
            </a:r>
            <a:r>
              <a:rPr lang="en-US" sz="3200" dirty="0"/>
              <a:t> </a:t>
            </a:r>
            <a:r>
              <a:rPr lang="en-US" sz="3200" dirty="0" err="1"/>
              <a:t>chúng</a:t>
            </a:r>
            <a:r>
              <a:rPr lang="en-US" sz="3200" dirty="0"/>
              <a:t> </a:t>
            </a:r>
            <a:r>
              <a:rPr lang="en-US" sz="3200" dirty="0" err="1"/>
              <a:t>em</a:t>
            </a:r>
            <a:endParaRPr lang="en-US" sz="3200" dirty="0"/>
          </a:p>
        </p:txBody>
      </p:sp>
    </p:spTree>
    <p:extLst>
      <p:ext uri="{BB962C8B-B14F-4D97-AF65-F5344CB8AC3E}">
        <p14:creationId xmlns:p14="http://schemas.microsoft.com/office/powerpoint/2010/main" val="358678510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8EC20F2-E872-4292-A2A7-C00E9618C867}"/>
              </a:ext>
            </a:extLst>
          </p:cNvPr>
          <p:cNvSpPr>
            <a:spLocks noGrp="1"/>
          </p:cNvSpPr>
          <p:nvPr>
            <p:ph type="title"/>
          </p:nvPr>
        </p:nvSpPr>
        <p:spPr/>
        <p:txBody>
          <a:bodyPr>
            <a:normAutofit/>
          </a:bodyPr>
          <a:lstStyle/>
          <a:p>
            <a:r>
              <a:rPr lang="en-US" dirty="0" err="1">
                <a:latin typeface="Agency FB" panose="020B0503020202020204" pitchFamily="34" charset="0"/>
              </a:rPr>
              <a:t>Mời</a:t>
            </a:r>
            <a:r>
              <a:rPr lang="en-US" dirty="0">
                <a:latin typeface="Agency FB" panose="020B0503020202020204" pitchFamily="34" charset="0"/>
              </a:rPr>
              <a:t> </a:t>
            </a:r>
            <a:r>
              <a:rPr lang="en-US" dirty="0" err="1">
                <a:latin typeface="Agency FB" panose="020B0503020202020204" pitchFamily="34" charset="0"/>
              </a:rPr>
              <a:t>cô</a:t>
            </a:r>
            <a:r>
              <a:rPr lang="en-US" dirty="0">
                <a:latin typeface="Agency FB" panose="020B0503020202020204" pitchFamily="34" charset="0"/>
              </a:rPr>
              <a:t> </a:t>
            </a:r>
            <a:r>
              <a:rPr lang="en-US" dirty="0" err="1">
                <a:latin typeface="Agency FB" panose="020B0503020202020204" pitchFamily="34" charset="0"/>
              </a:rPr>
              <a:t>và</a:t>
            </a:r>
            <a:r>
              <a:rPr lang="en-US" dirty="0">
                <a:latin typeface="Agency FB" panose="020B0503020202020204" pitchFamily="34" charset="0"/>
              </a:rPr>
              <a:t> </a:t>
            </a:r>
            <a:r>
              <a:rPr lang="en-US" dirty="0" err="1">
                <a:latin typeface="Agency FB" panose="020B0503020202020204" pitchFamily="34" charset="0"/>
              </a:rPr>
              <a:t>các</a:t>
            </a:r>
            <a:r>
              <a:rPr lang="en-US" dirty="0">
                <a:latin typeface="Agency FB" panose="020B0503020202020204" pitchFamily="34" charset="0"/>
              </a:rPr>
              <a:t> </a:t>
            </a:r>
            <a:r>
              <a:rPr lang="en-US" dirty="0" err="1">
                <a:latin typeface="Agency FB" panose="020B0503020202020204" pitchFamily="34" charset="0"/>
              </a:rPr>
              <a:t>bạn</a:t>
            </a:r>
            <a:r>
              <a:rPr lang="en-US" dirty="0">
                <a:latin typeface="Agency FB" panose="020B0503020202020204" pitchFamily="34" charset="0"/>
              </a:rPr>
              <a:t> </a:t>
            </a:r>
            <a:r>
              <a:rPr lang="en-US" dirty="0" err="1">
                <a:latin typeface="Agency FB" panose="020B0503020202020204" pitchFamily="34" charset="0"/>
              </a:rPr>
              <a:t>thưởng</a:t>
            </a:r>
            <a:r>
              <a:rPr lang="en-US" dirty="0">
                <a:latin typeface="Agency FB" panose="020B0503020202020204" pitchFamily="34" charset="0"/>
              </a:rPr>
              <a:t> </a:t>
            </a:r>
            <a:r>
              <a:rPr lang="en-US" dirty="0" err="1">
                <a:latin typeface="Agency FB" panose="020B0503020202020204" pitchFamily="34" charset="0"/>
              </a:rPr>
              <a:t>thức</a:t>
            </a:r>
            <a:r>
              <a:rPr lang="en-US" dirty="0">
                <a:latin typeface="Agency FB" panose="020B0503020202020204" pitchFamily="34" charset="0"/>
              </a:rPr>
              <a:t>.</a:t>
            </a:r>
          </a:p>
        </p:txBody>
      </p:sp>
      <p:pic>
        <p:nvPicPr>
          <p:cNvPr id="5" name="Content Placeholder 4">
            <a:extLst>
              <a:ext uri="{FF2B5EF4-FFF2-40B4-BE49-F238E27FC236}">
                <a16:creationId xmlns:a16="http://schemas.microsoft.com/office/drawing/2014/main" id="{A92E33AC-58D9-4746-A685-D4732961A966}"/>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760668" y="2451100"/>
            <a:ext cx="6916731" cy="3784599"/>
          </a:xfrm>
        </p:spPr>
      </p:pic>
    </p:spTree>
    <p:extLst>
      <p:ext uri="{BB962C8B-B14F-4D97-AF65-F5344CB8AC3E}">
        <p14:creationId xmlns:p14="http://schemas.microsoft.com/office/powerpoint/2010/main" val="3938149874"/>
      </p:ext>
    </p:extLst>
  </p:cSld>
  <p:clrMapOvr>
    <a:masterClrMapping/>
  </p:clrMapOvr>
</p:sld>
</file>

<file path=ppt/theme/_rels/them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Organic">
  <a:themeElements>
    <a:clrScheme name="Organic">
      <a:dk1>
        <a:sysClr val="windowText" lastClr="000000"/>
      </a:dk1>
      <a:lt1>
        <a:sysClr val="window" lastClr="FFFFFF"/>
      </a:lt1>
      <a:dk2>
        <a:srgbClr val="212121"/>
      </a:dk2>
      <a:lt2>
        <a:srgbClr val="DADADA"/>
      </a:lt2>
      <a:accent1>
        <a:srgbClr val="83992A"/>
      </a:accent1>
      <a:accent2>
        <a:srgbClr val="3C9770"/>
      </a:accent2>
      <a:accent3>
        <a:srgbClr val="44709D"/>
      </a:accent3>
      <a:accent4>
        <a:srgbClr val="A23C33"/>
      </a:accent4>
      <a:accent5>
        <a:srgbClr val="D97828"/>
      </a:accent5>
      <a:accent6>
        <a:srgbClr val="DEB340"/>
      </a:accent6>
      <a:hlink>
        <a:srgbClr val="A8BF4D"/>
      </a:hlink>
      <a:folHlink>
        <a:srgbClr val="B4CA80"/>
      </a:folHlink>
    </a:clrScheme>
    <a:fontScheme name="Organic">
      <a:majorFont>
        <a:latin typeface="Garamond" panose="02020404030301010803"/>
        <a:ea typeface=""/>
        <a:cs typeface=""/>
        <a:font script="Jpan" typeface="ＭＳ Ｐゴシック"/>
        <a:font script="Hang" typeface="돋움"/>
        <a:font script="Hans" typeface="方正舒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Garamond" panose="02020404030301010803"/>
        <a:ea typeface=""/>
        <a:cs typeface=""/>
        <a:font script="Jpan" typeface="ＭＳ Ｐ明朝"/>
        <a:font script="Hang" typeface="바탕"/>
        <a:font script="Hans" typeface="方正舒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inorFont>
    </a:fontScheme>
    <a:fmtScheme name="Organic">
      <a:fillStyleLst>
        <a:solidFill>
          <a:schemeClr val="phClr"/>
        </a:solidFill>
        <a:gradFill rotWithShape="1">
          <a:gsLst>
            <a:gs pos="0">
              <a:schemeClr val="phClr">
                <a:tint val="60000"/>
                <a:lumMod val="110000"/>
              </a:schemeClr>
            </a:gs>
            <a:gs pos="100000">
              <a:schemeClr val="phClr">
                <a:tint val="82000"/>
              </a:schemeClr>
            </a:gs>
          </a:gsLst>
          <a:lin ang="5400000" scaled="0"/>
        </a:gradFill>
        <a:blipFill>
          <a:blip xmlns:r="http://schemas.openxmlformats.org/officeDocument/2006/relationships" r:embed="rId1">
            <a:duotone>
              <a:schemeClr val="phClr">
                <a:shade val="74000"/>
                <a:satMod val="130000"/>
                <a:lumMod val="90000"/>
              </a:schemeClr>
              <a:schemeClr val="phClr">
                <a:tint val="94000"/>
                <a:satMod val="120000"/>
                <a:lumMod val="104000"/>
              </a:schemeClr>
            </a:duotone>
          </a:blip>
          <a:tile tx="0" ty="0" sx="100000" sy="100000" flip="none" algn="tl"/>
        </a:blipFill>
      </a:fillStyleLst>
      <a:lnStyleLst>
        <a:ln w="9525"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innerShdw blurRad="25400" dist="12700" dir="13500000">
              <a:srgbClr val="000000">
                <a:alpha val="45000"/>
              </a:srgbClr>
            </a:innerShdw>
          </a:effectLst>
        </a:effectStyle>
        <a:effectStyle>
          <a:effectLst>
            <a:outerShdw blurRad="38100" dist="25400" dir="5400000" rotWithShape="0">
              <a:srgbClr val="000000">
                <a:alpha val="60000"/>
              </a:srgbClr>
            </a:outerShdw>
          </a:effectLst>
        </a:effectStyle>
      </a:effectStyleLst>
      <a:bgFillStyleLst>
        <a:solidFill>
          <a:schemeClr val="phClr"/>
        </a:solidFill>
        <a:gradFill rotWithShape="1">
          <a:gsLst>
            <a:gs pos="0">
              <a:schemeClr val="phClr">
                <a:tint val="90000"/>
                <a:lumMod val="110000"/>
              </a:schemeClr>
            </a:gs>
            <a:gs pos="100000">
              <a:schemeClr val="phClr">
                <a:shade val="88000"/>
                <a:lumMod val="98000"/>
              </a:schemeClr>
            </a:gs>
          </a:gsLst>
          <a:lin ang="5400000" scaled="0"/>
        </a:gradFill>
        <a:blipFill>
          <a:blip xmlns:r="http://schemas.openxmlformats.org/officeDocument/2006/relationships" r:embed="rId2"/>
          <a:stretch/>
        </a:blipFill>
      </a:bgFillStyleLst>
    </a:fmtScheme>
  </a:themeElements>
  <a:objectDefaults/>
  <a:extraClrSchemeLst/>
  <a:extLst>
    <a:ext uri="{05A4C25C-085E-4340-85A3-A5531E510DB2}">
      <thm15:themeFamily xmlns:thm15="http://schemas.microsoft.com/office/thememl/2012/main" name="Organic" id="{28CDC826-8792-45C0-861B-85EB3ADEDA33}" vid="{7DAC20F1-423D-49E2-BD0B-50532748BAD0}"/>
    </a:ext>
  </a:extLst>
</a:theme>
</file>

<file path=docProps/app.xml><?xml version="1.0" encoding="utf-8"?>
<Properties xmlns="http://schemas.openxmlformats.org/officeDocument/2006/extended-properties" xmlns:vt="http://schemas.openxmlformats.org/officeDocument/2006/docPropsVTypes">
  <Template>Organic</Template>
  <TotalTime>89</TotalTime>
  <Words>561</Words>
  <Application>Microsoft Office PowerPoint</Application>
  <PresentationFormat>Widescreen</PresentationFormat>
  <Paragraphs>25</Paragraphs>
  <Slides>13</Slides>
  <Notes>0</Notes>
  <HiddenSlides>0</HiddenSlides>
  <MMClips>0</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13</vt:i4>
      </vt:variant>
    </vt:vector>
  </HeadingPairs>
  <TitlesOfParts>
    <vt:vector size="22" baseType="lpstr">
      <vt:lpstr>Agency FB</vt:lpstr>
      <vt:lpstr>Arial</vt:lpstr>
      <vt:lpstr>Arial</vt:lpstr>
      <vt:lpstr>Arial Narrow</vt:lpstr>
      <vt:lpstr>Bahnschrift Condensed</vt:lpstr>
      <vt:lpstr>Bahnschrift Light</vt:lpstr>
      <vt:lpstr>Bahnschrift Light SemiCondensed</vt:lpstr>
      <vt:lpstr>Garamond</vt:lpstr>
      <vt:lpstr>Organic</vt:lpstr>
      <vt:lpstr>Chào các bạn và quý thầy cô đã đến với bài thuyết trình của nhóm chúng em.</vt:lpstr>
      <vt:lpstr>Đây là màn giới thiệu về món sữa chua của chúng em</vt:lpstr>
      <vt:lpstr>Các nguyên liệu để làm món sữa chua ngũ cốc của chúng em.</vt:lpstr>
      <vt:lpstr>Gồm có sữa chua cái,sữa,ngũ cốc,đường chú ý : đây là ảnh thiệt ko phải ảnh từ trên mạng</vt:lpstr>
      <vt:lpstr>Dụng cụ thì như bao người gồm có:</vt:lpstr>
      <vt:lpstr>Các bước làm :</vt:lpstr>
      <vt:lpstr>Sáng tạo</vt:lpstr>
      <vt:lpstr>Giải đáp thắc mắc</vt:lpstr>
      <vt:lpstr>Sữa chua có tác dụng gì?</vt:lpstr>
      <vt:lpstr>Nguồn gốc của sữa chua học lịch sử nào</vt:lpstr>
      <vt:lpstr>Tại sao sữa chua lại chua?</vt:lpstr>
      <vt:lpstr>Lời nói cảm ơn</vt:lpstr>
      <vt:lpstr>Mời cô và các bạn thưởng thức.</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Chào các bạn và quý thầy cô đã đến với bài thuyết trình của nhóm chúng em.</dc:title>
  <dc:creator>dnlam</dc:creator>
  <cp:lastModifiedBy>dnlam</cp:lastModifiedBy>
  <cp:revision>9</cp:revision>
  <dcterms:created xsi:type="dcterms:W3CDTF">2023-01-29T11:57:19Z</dcterms:created>
  <dcterms:modified xsi:type="dcterms:W3CDTF">2023-01-29T13:27:00Z</dcterms:modified>
</cp:coreProperties>
</file>